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A1ED-C9A1-A4CB-755C-526FF3BE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</a:t>
            </a:r>
            <a:r>
              <a:rPr lang="en-GB" sz="4800" b="1" dirty="0">
                <a:solidFill>
                  <a:schemeClr val="bg1"/>
                </a:solidFill>
              </a:rPr>
              <a:t>Student portfolio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7379A-DD49-3C4B-5393-05523065A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STUDENT NAME : Nandhini J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REGISTER NO : 24131210500122026 AND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NAANMUDHALVAN ID : asanm121anm12124213026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DEPARTMENT :  BCA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COLLEGE : Immaculate college for women/Annamalai University</a:t>
            </a:r>
          </a:p>
        </p:txBody>
      </p:sp>
    </p:spTree>
    <p:extLst>
      <p:ext uri="{BB962C8B-B14F-4D97-AF65-F5344CB8AC3E}">
        <p14:creationId xmlns:p14="http://schemas.microsoft.com/office/powerpoint/2010/main" val="217071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F5F0-05DC-7004-6B10-77AA001E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Results and screenshot 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9C430-BC13-11B1-179F-F4C1521133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4510" y="1946673"/>
            <a:ext cx="4245834" cy="457199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2C9451-A076-CBDA-D48E-14B6D0F629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38513" y="1946672"/>
            <a:ext cx="2975152" cy="429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9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BFDD-9559-FCDE-0660-9FE62869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Results and screenshot 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EF0E0-1884-08D8-5FD8-6D2D451C15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7367" y="2249488"/>
            <a:ext cx="3566479" cy="354171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1AB5F2-EFB1-F31D-F081-00B0257FEC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8315" y="2249488"/>
            <a:ext cx="424298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8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8A3E-40F7-14EC-D90B-96133150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Conclusion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7FAB-320A-2119-964F-F3729C53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The portfolio becomes not just a static webpage but an engaging, responsive and professional platform to highlight talents. It also demonstrates front-end developer skills, which are essential for academic, professional or freelancing opportunities.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In short, a portfolio built with these technologies reflects creativity, technical ability and attention to detail all of which leave a strong impression on potential employer and clients.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0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D0F0-A90F-AB0B-090C-BEC484D9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Project title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08E8-5480-478E-1C42-3FF3D422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sz="3600" b="1" dirty="0">
                <a:solidFill>
                  <a:schemeClr val="bg1"/>
                </a:solidFill>
              </a:rPr>
              <a:t>            Student portfolio developed with</a:t>
            </a:r>
          </a:p>
          <a:p>
            <a:pPr marL="0" indent="0">
              <a:buNone/>
            </a:pPr>
            <a:r>
              <a:rPr lang="en-GB" sz="3600" b="1" dirty="0">
                <a:solidFill>
                  <a:schemeClr val="bg1"/>
                </a:solidFill>
              </a:rPr>
              <a:t>                 HTML,CSS and JavaScript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54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AACE-AB04-47C2-BE06-AA9020D0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Agenda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CD12-4BB5-2AD4-8098-8A655389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End users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Tools and technologies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Portfolio design and layout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Features and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Results and screenshot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193236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057F-8DA2-A50B-2554-40E91510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tx1">
                    <a:lumMod val="10000"/>
                  </a:schemeClr>
                </a:solidFill>
              </a:rPr>
              <a:t>Problem statement </a:t>
            </a:r>
            <a:endParaRPr lang="en-US" sz="48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5B4C6-03F9-EFBE-A39C-3AD61F36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I want to create a portfolio That effectively Showcase my skill and experience  to potential employer or clients, but I am not sure how to present my work in a clear.</a:t>
            </a:r>
          </a:p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The lack of centralized easily accessible, and visually appealing platform makes it difficult for individuals to present their work effectively. This create challenges in personal branding, networking and career growth.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996CD5-4158-FE43-2D38-0B70082AD913}"/>
              </a:ext>
            </a:extLst>
          </p:cNvPr>
          <p:cNvSpPr txBox="1"/>
          <p:nvPr/>
        </p:nvSpPr>
        <p:spPr>
          <a:xfrm>
            <a:off x="5532835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2481-EE4C-208B-4E1A-3AAE8829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>
                <a:solidFill>
                  <a:schemeClr val="tx1">
                    <a:lumMod val="10000"/>
                  </a:schemeClr>
                </a:solidFill>
              </a:rPr>
              <a:t>Project overview </a:t>
            </a:r>
            <a:endParaRPr lang="en-US" sz="4800" b="1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9D9EB-251D-B2AB-8E9E-991D0286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The goal of this project is to create a responsive and visually appealing portfolio show my skill.</a:t>
            </a:r>
          </a:p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This project is a single page student portfolio website developed using HTML, CSS and JavaScript.</a:t>
            </a:r>
          </a:p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Increase online visibility and credibility.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4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3D70-D1EE-4BFC-1F7B-46B4776D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tx1">
                    <a:lumMod val="10000"/>
                  </a:schemeClr>
                </a:solidFill>
              </a:rPr>
              <a:t>End users</a:t>
            </a:r>
            <a:endParaRPr lang="en-US" sz="48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597D-618A-36BF-E205-19CCFD27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Student ~ to evaluate a skill, creativity, learning and project.</a:t>
            </a:r>
          </a:p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Clients ~ to see your past work before giving projects.</a:t>
            </a:r>
          </a:p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Recruiters ~ to evaluate skill, improving experience and suitability for a job.</a:t>
            </a:r>
          </a:p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Faculty ~ to assess student progress and provide academic reference.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39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0EC8-5AD2-23E7-B2DB-37F0162A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Tools </a:t>
            </a:r>
            <a:r>
              <a:rPr lang="en-GB" sz="4800" b="1">
                <a:solidFill>
                  <a:schemeClr val="bg1"/>
                </a:solidFill>
              </a:rPr>
              <a:t>and technologies </a:t>
            </a:r>
            <a:endParaRPr lang="en-US" sz="4800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88CD-3DA5-7E11-D6E1-742990D0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HTML – Structure of the portfolio (heading, sections, text and image).</a:t>
            </a:r>
          </a:p>
          <a:p>
            <a:r>
              <a:rPr lang="en-GB" dirty="0">
                <a:solidFill>
                  <a:schemeClr val="bg1"/>
                </a:solidFill>
              </a:rPr>
              <a:t>CSS – Styling, layout and responsiveness.</a:t>
            </a:r>
          </a:p>
          <a:p>
            <a:r>
              <a:rPr lang="en-GB" dirty="0">
                <a:solidFill>
                  <a:schemeClr val="bg1"/>
                </a:solidFill>
              </a:rPr>
              <a:t>JavaScript – Interactivity and animation, dynamic features.</a:t>
            </a:r>
          </a:p>
          <a:p>
            <a:r>
              <a:rPr lang="en-GB" dirty="0">
                <a:solidFill>
                  <a:schemeClr val="bg1"/>
                </a:solidFill>
              </a:rPr>
              <a:t>GitHub – version control and project hosting.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99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91AC-E2E2-3AFA-A1B8-D0728B07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Portfolio design and layout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A1DC-1A55-767D-662E-C53F0728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Consistent – consistency in layout, typography and Colour scheme helps to create a professional look.</a:t>
            </a:r>
          </a:p>
          <a:p>
            <a:r>
              <a:rPr lang="en-GB" dirty="0">
                <a:solidFill>
                  <a:schemeClr val="bg1"/>
                </a:solidFill>
              </a:rPr>
              <a:t>Grid based – use a grid system to organize your content and create a balance layout.</a:t>
            </a:r>
          </a:p>
          <a:p>
            <a:r>
              <a:rPr lang="en-GB" dirty="0">
                <a:solidFill>
                  <a:schemeClr val="bg1"/>
                </a:solidFill>
              </a:rPr>
              <a:t>Colour scheme – select a colour scheme that is consistent with complement your work.</a:t>
            </a:r>
          </a:p>
          <a:p>
            <a:r>
              <a:rPr lang="en-GB" dirty="0">
                <a:solidFill>
                  <a:schemeClr val="bg1"/>
                </a:solidFill>
              </a:rPr>
              <a:t>Image – use high quality images that showcase your work effectively.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2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0823-7ED5-C8BB-89ED-C5F65396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sz="4800" b="1" dirty="0">
                <a:solidFill>
                  <a:schemeClr val="bg1"/>
                </a:solidFill>
              </a:rPr>
              <a:t>feature and functionality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F701-9975-C987-4F32-83622430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Responsive design using </a:t>
            </a:r>
            <a:r>
              <a:rPr lang="en-GB" dirty="0" err="1">
                <a:solidFill>
                  <a:schemeClr val="bg1"/>
                </a:solidFill>
              </a:rPr>
              <a:t>css</a:t>
            </a:r>
            <a:r>
              <a:rPr lang="en-GB" dirty="0">
                <a:solidFill>
                  <a:schemeClr val="bg1"/>
                </a:solidFill>
              </a:rPr>
              <a:t> and html.</a:t>
            </a:r>
          </a:p>
          <a:p>
            <a:r>
              <a:rPr lang="en-GB" dirty="0">
                <a:solidFill>
                  <a:schemeClr val="bg1"/>
                </a:solidFill>
              </a:rPr>
              <a:t>Interactive navigation bar with smooth scrolling.</a:t>
            </a:r>
          </a:p>
          <a:p>
            <a:r>
              <a:rPr lang="en-GB" dirty="0">
                <a:solidFill>
                  <a:schemeClr val="bg1"/>
                </a:solidFill>
              </a:rPr>
              <a:t>Dedicated section for skill , project and contact information.</a:t>
            </a:r>
          </a:p>
          <a:p>
            <a:r>
              <a:rPr lang="en-GB" dirty="0">
                <a:solidFill>
                  <a:schemeClr val="bg1"/>
                </a:solidFill>
              </a:rPr>
              <a:t>JavaScript enable animation and interactive elements.</a:t>
            </a:r>
          </a:p>
          <a:p>
            <a:r>
              <a:rPr lang="en-GB" dirty="0">
                <a:solidFill>
                  <a:schemeClr val="bg1"/>
                </a:solidFill>
              </a:rPr>
              <a:t>Website adapts to different screen size and device.</a:t>
            </a:r>
          </a:p>
          <a:p>
            <a:r>
              <a:rPr lang="en-GB" dirty="0">
                <a:solidFill>
                  <a:schemeClr val="bg1"/>
                </a:solidFill>
              </a:rPr>
              <a:t>Social media integration.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12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              Student portfolio</vt:lpstr>
      <vt:lpstr>Project title</vt:lpstr>
      <vt:lpstr>Agenda</vt:lpstr>
      <vt:lpstr>Problem statement </vt:lpstr>
      <vt:lpstr>Project overview </vt:lpstr>
      <vt:lpstr>End users</vt:lpstr>
      <vt:lpstr>Tools and technologies </vt:lpstr>
      <vt:lpstr>Portfolio design and layout </vt:lpstr>
      <vt:lpstr> feature and functionality</vt:lpstr>
      <vt:lpstr>Results and screenshot </vt:lpstr>
      <vt:lpstr>Results and screenshot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Student portfolio</dc:title>
  <dc:creator>Nandhini J</dc:creator>
  <cp:lastModifiedBy>Nandhini J</cp:lastModifiedBy>
  <cp:revision>9</cp:revision>
  <dcterms:created xsi:type="dcterms:W3CDTF">2025-08-31T09:15:54Z</dcterms:created>
  <dcterms:modified xsi:type="dcterms:W3CDTF">2025-08-31T13:41:32Z</dcterms:modified>
</cp:coreProperties>
</file>