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9a4669cf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9a4669cf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8e36065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8e36065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9a4669cf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9a4669cf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9a4669c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9a4669c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9a4669cf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9a4669cf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9a4669c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9a4669c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9a4669cf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9a4669cf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9a4669cf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9a4669cf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89a4669cf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89a4669cf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9a4669c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89a4669c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9a4669c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89a4669c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89a4669cf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89a4669cf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9a4669cf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89a4669c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TripAdvisor Hotel Review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255: Team 10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Nithil Sethupathi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Jinfan Zhang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Tajbir Sandhu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610575" y="35701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Logistic Regression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Accuracy: 58%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Accuracy: 83%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47" y="2760475"/>
            <a:ext cx="2905975" cy="20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924" y="2434000"/>
            <a:ext cx="3422450" cy="24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with OneVsRest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Review Accuracy: 60%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Sentiment Accuracy: 84%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75" y="2750050"/>
            <a:ext cx="28384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975" y="2145475"/>
            <a:ext cx="3795429" cy="2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464050" y="1750575"/>
            <a:ext cx="18132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    </a:t>
            </a:r>
            <a:r>
              <a:rPr lang="en" sz="1400"/>
              <a:t>model_sentiment</a:t>
            </a:r>
            <a:endParaRPr sz="140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273" y="2088825"/>
            <a:ext cx="1408750" cy="29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5858825" y="918450"/>
            <a:ext cx="33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model_rating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600" y="1200200"/>
            <a:ext cx="2168375" cy="385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Convolutional Neural Network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205875" y="1790975"/>
            <a:ext cx="85206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Accuracy: 62%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Accuracy: 85%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825" y="2647350"/>
            <a:ext cx="3202325" cy="21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71750"/>
            <a:ext cx="3414225" cy="22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Imbalanced data makes learning hard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easier to predict than user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Acceptable review prediction results can be achieved with CNN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sentiment prediction results can be achieved with CNN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sites are commonly used by consumers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Yelp, TripAdvisor, Google Reviews,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Reviews are useful to companies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sites might want to make recommendations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Company might want to gage consumers sentiment on product or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 to determine sentiment by hand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reviews to be reasonably done by hand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Automation needed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model to predict sentiment or review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only need text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Needs an accuracy above 60% for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Needs an accuracy above 80% for sentiment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20925"/>
            <a:ext cx="37623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763" y="1920925"/>
            <a:ext cx="38195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non-alphabet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stopwords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</a:t>
            </a:r>
            <a:r>
              <a:rPr lang="en"/>
              <a:t>he, and, is,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Derive sentiment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score of 1 or 2 is negative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score of 3 is neutral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score of 4 or 5 is positive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Gaussian Naive Bayes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Multilayer Perceptron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Multinomial 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Convolutional Neural Network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Accuracy: 38%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Accuracy: 61%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16675"/>
            <a:ext cx="2820050" cy="19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732" y="2571751"/>
            <a:ext cx="3025968" cy="21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Accuracy: 44%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Accuracy: 72%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72150"/>
            <a:ext cx="2919425" cy="20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225" y="2540175"/>
            <a:ext cx="3106925" cy="21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Accuracy: 38%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Accuracy: 66%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71650"/>
            <a:ext cx="3123275" cy="219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600" y="2515549"/>
            <a:ext cx="3345075" cy="23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