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CDBF7-4A2B-40D4-A0A4-460ECFD15D5C}" v="987" dt="2023-09-05T11:06:23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14561 6519 16383 0 0,'5'0'0'0'0,"20"0"0"0"0,29 0 0 0 0,24 0 0 0 0,18 0 0 0 0,6 0 0 0 0,0 0 0 0 0,-13 0 0 0 0,-16 0 0 0 0,-17 0 0 0 0,-12 0 0 0 0,-1 0 0 0 0,7 0 0 0 0,5 0 0 0 0,15 0 0 0 0,11 0 0 0 0,10 0 0 0 0,-6 0 0 0 0,-8 0 0 0 0,-12 0 0 0 0,-13 0 0 0 0,-11 0 0 0 0,-7 0 0 0 0,0 0 0 0 0,-1 0 0 0 0,-2 0 0 0 0,-1 0 0 0 0,-2 0 0 0 0,0 0 0 0 0,0 0 0 0 0,-1 0 0 0 0,0 0 0 0 0,0 0 0 0 0,1 0 0 0 0,4 0 0 0 0,1 0 0 0 0,1 0 0 0 0,-2 4 0 0 0,4 2 0 0 0,4 5 0 0 0,5 5 0 0 0,5 4 0 0 0,7 4 0 0 0,-1-3 0 0 0,-1-4 0 0 0,-5-1 0 0 0,-1 2 0 0 0,-10 2 0 0 0,-6-2 0 0 0,-9 5 0 0 0,-14 13 0 0 0,-12 14 0 0 0,-11 4 0 0 0,-8 1 0 0 0,-5 6 0 0 0,-3-8 0 0 0,-1-3 0 0 0,-5-1 0 0 0,-1-4 0 0 0,-8-1 0 0 0,-6-7 0 0 0,0-6 0 0 0,0-3 0 0 0,-6-1 0 0 0,-3-2 0 0 0,0-4 0 0 0,-4-1 0 0 0,-6-5 0 0 0,4 1 0 0 0,0-3 0 0 0,-4 1 0 0 0,-4-1 0 0 0,1-4 0 0 0,-5-3 0 0 0,0-2 0 0 0,4-3 0 0 0,1 0 0 0 0,-2-1 0 0 0,3-1 0 0 0,3 1 0 0 0,0-1 0 0 0,-2 1 0 0 0,-4-1 0 0 0,1 1 0 0 0,4 0 0 0 0,5 0 0 0 0,8 0 0 0 0,9 0 0 0 0,3 0 0 0 0,0 0 0 0 0,2 0 0 0 0,0 0 0 0 0,1 0 0 0 0,4 0 0 0 0,3 0 0 0 0,-2 0 0 0 0,1 0 0 0 0,1 0 0 0 0,2 0 0 0 0,2-5 0 0 0,1-1 0 0 0,1-9 0 0 0,0-7 0 0 0,6-4 0 0 0,6-7 0 0 0,1 2 0 0 0,3-3 0 0 0,4-1 0 0 0,3 2 0 0 0,2 1 0 0 0,2 1 0 0 0,1-2 0 0 0,1-7 0 0 0,-1 1 0 0 0,6 5 0 0 0,5 0 0 0 0,11 1 0 0 0,1 2 0 0 0,2 1 0 0 0,-4 0 0 0 0,0 7 0 0 0,1 6 0 0 0,0 2 0 0 0,3-2 0 0 0,-4-2 0 0 0,-1 2 0 0 0,1 4 0 0 0,2-1 0 0 0,2 3 0 0 0,0 2 0 0 0,-3-1 0 0 0,4 1 0 0 0,7-3 0 0 0,2-4 0 0 0,4 0 0 0 0,6-1 0 0 0,-5-2 0 0 0,-5 1 0 0 0,-4 5 0 0 0,-7-1 0 0 0,2-3 0 0 0,1 2 0 0 0,-4-1 0 0 0,4 2 0 0 0,1 3 0 0 0,1-1 0 0 0,5 2 0 0 0,-4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12012 14619 16383 0 0,'5'0'0'0'0,"10"-14"0"0"0,13-18 0 0 0,6-19 0 0 0,6-14 0 0 0,-3 0 0 0 0,1 1 0 0 0,-1 2 0 0 0,-2 7 0 0 0,-3 3 0 0 0,-6 7 0 0 0,-3 5 0 0 0,-6 5 0 0 0,-1 0 0 0 0,2 5 0 0 0,2-6 0 0 0,3-7 0 0 0,6 0 0 0 0,8-7 0 0 0,3 1 0 0 0,-7 3 0 0 0,2 1 0 0 0,-1-2 0 0 0,-2 3 0 0 0,-1 4 0 0 0,-2-1 0 0 0,-1 2 0 0 0,0 4 0 0 0,0 2 0 0 0,4-2 0 0 0,6 0 0 0 0,-4 1 0 0 0,3-3 0 0 0,3 1 0 0 0,5-4 0 0 0,-1 6 0 0 0,-7 3 0 0 0,-6 7 0 0 0,-8 8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12647 13541 16383 0 0,'0'5'0'0'0,"0"11"0"0"0,0 11 0 0 0,0 7 0 0 0,0 16 0 0 0,0 22 0 0 0,0 23 0 0 0,0 38 0 0 0,0 32 0 0 0,0 13 0 0 0,5 8 0 0 0,6 1 0 0 0,1-22 0 0 0,-1-30 0 0 0,-3-34 0 0 0,-3-37 0 0 0,-2-31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13105 13436 16383 0 0,'0'4'0'0'0,"0"16"0"0"0,-5 10 0 0 0,-1 13 0 0 0,0 13 0 0 0,1 21 0 0 0,-3 29 0 0 0,0 12 0 0 0,1 4 0 0 0,1 4 0 0 0,3 5 0 0 0,1 3 0 0 0,1-12 0 0 0,1-12 0 0 0,0-21 0 0 0,1-16 0 0 0,-1-15 0 0 0,0-4 0 0 0,0-7 0 0 0,1-6 0 0 0,-1-5 0 0 0,4-19 0 0 0,12-31 0 0 0,7-26 0 0 0,4-21 0 0 0,-1-5 0 0 0,-2 0 0 0 0,0-4 0 0 0,-3 7 0 0 0,-2 13 0 0 0,-3 10 0 0 0,0 13 0 0 0,2 15 0 0 0,2 24 0 0 0,3 23 0 0 0,7 21 0 0 0,-2 14 0 0 0,-1 0 0 0 0,0-3 0 0 0,-5-7 0 0 0,-6-10 0 0 0,-6-9 0 0 0,0-11 0 0 0,3-6 0 0 0,4-7 0 0 0,4-16 0 0 0,-2-12 0 0 0,-4-15 0 0 0,-4-11 0 0 0,-5-5 0 0 0,-3-4 0 0 0,-2 1 0 0 0,-1 4 0 0 0,0 3 0 0 0,-1 4 0 0 0,0 8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13890 14316 16383 0 0,'-9'0'0'0'0,"-9"0"0"0"0,-4 0 0 0 0,-5 0 0 0 0,-1 5 0 0 0,-1 6 0 0 0,4 6 0 0 0,7 4 0 0 0,1 18 0 0 0,4 7 0 0 0,0 9 0 0 0,1 6 0 0 0,4 0 0 0 0,2 0 0 0 0,3-1 0 0 0,1-6 0 0 0,6-12 0 0 0,3-9 0 0 0,4-10 0 0 0,5-9 0 0 0,5-6 0 0 0,3-5 0 0 0,3-4 0 0 0,5-9 0 0 0,2-5 0 0 0,1-8 0 0 0,-2 0 0 0 0,-1-11 0 0 0,-2-8 0 0 0,-6-7 0 0 0,-2-4 0 0 0,-5-3 0 0 0,-1-6 0 0 0,-3-5 0 0 0,-3 2 0 0 0,-4 9 0 0 0,-3 9 0 0 0,-2 7 0 0 0,-1 16 0 0 0,0 21 0 0 0,-1 21 0 0 0,5 11 0 0 0,6 10 0 0 0,7 13 0 0 0,4 12 0 0 0,-1 4 0 0 0,1-5 0 0 0,-4-4 0 0 0,1-7 0 0 0,2-12 0 0 0,1-14 0 0 0,-2-15 0 0 0,0-10 0 0 0,-3-9 0 0 0,-4-9 0 0 0,-4-1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14235 14312 16383 0 0,'0'14'0'0'0,"0"9"0"0"0,0 10 0 0 0,0 14 0 0 0,0 3 0 0 0,0 8 0 0 0,0-3 0 0 0,0-4 0 0 0,0-3 0 0 0,0-4 0 0 0,0-5 0 0 0,0-5 0 0 0,0-3 0 0 0,9-7 0 0 0,3-17 0 0 0,5-14 0 0 0,3-21 0 0 0,9-18 0 0 0,-2-16 0 0 0,0-17 0 0 0,0-3 0 0 0,0 2 0 0 0,0 11 0 0 0,-5 11 0 0 0,-1 17 0 0 0,1 14 0 0 0,0 13 0 0 0,2 13 0 0 0,-3 11 0 0 0,-1 18 0 0 0,1 14 0 0 0,-2 4 0 0 0,-1 8 0 0 0,6 5 0 0 0,4 6 0 0 0,2 1 0 0 0,-5-5 0 0 0,4-10 0 0 0,-4-7 0 0 0,4-8 0 0 0,1-9 0 0 0,5-9 0 0 0,-4-13 0 0 0,-2-12 0 0 0,8-18 0 0 0,-2-10 0 0 0,-7-4 0 0 0,-4 1 0 0 0,-6 1 0 0 0,-6 3 0 0 0,-5 7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15262 12631 16383 0 0,'-5'10'0'0'0,"-6"16"0"0"0,-1 9 0 0 0,-3 22 0 0 0,-4 20 0 0 0,1 20 0 0 0,-1 22 0 0 0,3 27 0 0 0,5 23 0 0 0,3 15 0 0 0,3 3 0 0 0,3 18 0 0 0,2 2 0 0 0,0-7 0 0 0,10 19 0 0 0,8 5 0 0 0,10-12 0 0 0,10-24 0 0 0,3-38 0 0 0,-6-41 0 0 0,-3-39 0 0 0,-3-31 0 0 0,2-22 0 0 0,-3-19 0 0 0,-2-18 0 0 0,0-6 0 0 0,8-13 0 0 0,-1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15575 14303 16383 0 0,'-10'14'0'0'0,"-7"19"0"0"0,-5 18 0 0 0,-5 9 0 0 0,-1 4 0 0 0,-1-4 0 0 0,4-8 0 0 0,2-8 0 0 0,0-11 0 0 0,14-21 0 0 0,17-22 0 0 0,12-9 0 0 0,3-6 0 0 0,2 1 0 0 0,1 5 0 0 0,1 10 0 0 0,1 12 0 0 0,0 4 0 0 0,0 7 0 0 0,5 5 0 0 0,1 4 0 0 0,0 3 0 0 0,3-3 0 0 0,4 4 0 0 0,1-3 0 0 0,-7 0 0 0 0,-1 0 0 0 0,0-5 0 0 0,-3 1 0 0 0,4-5 0 0 0,0 1 0 0 0,-1 2 0 0 0,-1-2 0 0 0,-3 1 0 0 0,0-3 0 0 0,-2-3 0 0 0,0-13 0 0 0,-1-16 0 0 0,-5-13 0 0 0,-5-17 0 0 0,-7-13 0 0 0,-4-1 0 0 0,-4 0 0 0 0,-2 7 0 0 0,0 7 0 0 0,-2 7 0 0 0,1 7 0 0 0,0 4 0 0 0,1 2 0 0 0,-1 1 0 0 0,1 6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16817 13139 16383 0 0,'5'5'0'0'0,"5"1"0"0"0,7 9 0 0 0,5 7 0 0 0,3 4 0 0 0,2 8 0 0 0,-3 6 0 0 0,3 2 0 0 0,6 3 0 0 0,3 2 0 0 0,4 4 0 0 0,1-3 0 0 0,1 1 0 0 0,4 4 0 0 0,-1 4 0 0 0,1 2 0 0 0,-8-6 0 0 0,0-6 0 0 0,-3-2 0 0 0,3 0 0 0 0,4-2 0 0 0,-6-4 0 0 0,2-4 0 0 0,-3-3 0 0 0,-5-3 0 0 0,0-1 0 0 0,0-6 0 0 0,-5-1 0 0 0,-7-5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18117 14155 16383 0 0,'-5'0'0'0'0,"-6"0"0"0"0,-10 0 0 0 0,-7 0 0 0 0,-3 5 0 0 0,4 6 0 0 0,6 6 0 0 0,2 0 0 0 0,5 1 0 0 0,4 3 0 0 0,0 3 0 0 0,0 1 0 0 0,4 2 0 0 0,1 0 0 0 0,2 1 0 0 0,2 0 0 0 0,1 0 0 0 0,0 0 0 0 0,0-1 0 0 0,1 1 0 0 0,-1 0 0 0 0,1-1 0 0 0,-1 1 0 0 0,0-1 0 0 0,5-4 0 0 0,1-2 0 0 0,4 1 0 0 0,6-4 0 0 0,0 0 0 0 0,-4 1 0 0 0,2-2 0 0 0,-1 1 0 0 0,5-4 0 0 0,5-3 0 0 0,4 1 0 0 0,1-2 0 0 0,1-2 0 0 0,0-3 0 0 0,-1-2 0 0 0,1-2 0 0 0,-1 0 0 0 0,0-1 0 0 0,0-1 0 0 0,-1 1 0 0 0,5-1 0 0 0,-3-4 0 0 0,-2-6 0 0 0,-5-6 0 0 0,-2-5 0 0 0,-5-3 0 0 0,1-2 0 0 0,-3-1 0 0 0,-4-1 0 0 0,-3 1 0 0 0,-3-1 0 0 0,-1-4 0 0 0,-2-1 0 0 0,-1-4 0 0 0,-4-5 0 0 0,-7 0 0 0 0,-5 2 0 0 0,-5 0 0 0 0,-3 6 0 0 0,-2 4 0 0 0,-2 4 0 0 0,1 1 0 0 0,-1 4 0 0 0,0 8 0 0 0,1 4 0 0 0,0 5 0 0 0,1 3 0 0 0,-1 2 0 0 0,0 1 0 0 0,6 5 0 0 0,5 6 0 0 0,2 1 0 0 0,3 8 0 0 0,-1 5 0 0 0,1 2 0 0 0,4 2 0 0 0,2 0 0 0 0,7 4 0 0 0,4 1 0 0 0,10 0 0 0 0,2-7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18650 14219 16383 0 0,'-4'0'0'0'0,"-2"4"0"0"0,-5 3 0 0 0,0 3 0 0 0,2 6 0 0 0,2 4 0 0 0,2 4 0 0 0,3 2 0 0 0,0 1 0 0 0,2 6 0 0 0,0 2 0 0 0,1 4 0 0 0,-1 0 0 0 0,6 3 0 0 0,0-1 0 0 0,5-7 0 0 0,5-6 0 0 0,-1-2 0 0 0,3-1 0 0 0,2-4 0 0 0,3-2 0 0 0,1 1 0 0 0,3-3 0 0 0,0-5 0 0 0,-4 1 0 0 0,-1-2 0 0 0,0-7 0 0 0,-3-19 0 0 0,-1-21 0 0 0,-3-9 0 0 0,-4-5 0 0 0,-5 0 0 0 0,-2-1 0 0 0,-2 0 0 0 0,-2 3 0 0 0,-1 5 0 0 0,1 6 0 0 0,-1 4 0 0 0,0 12 0 0 0,5 24 0 0 0,2 16 0 0 0,9 15 0 0 0,7 5 0 0 0,0 1 0 0 0,-5-1 0 0 0,1 2 0 0 0,5-2 0 0 0,5-2 0 0 0,1 1 0 0 0,6 0 0 0 0,1-8 0 0 0,-1-8 0 0 0,4-8 0 0 0,-2-6 0 0 0,-1-5 0 0 0,-2-3 0 0 0,-3-1 0 0 0,-1-1 0 0 0,-2-4 0 0 0,9-6 0 0 0,3-1 0 0 0,-1-8 0 0 0,-3-5 0 0 0,-7-2 0 0 0,-8-2 0 0 0,-8 0 0 0 0,-7-4 0 0 0,-8-1 0 0 0,-4 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7862 12876 16383 0 0,'9'-4'0'0'0,"13"-2"0"0"0,16 0 0 0 0,21-9 0 0 0,14 0 0 0 0,14-4 0 0 0,10-3 0 0 0,7-2 0 0 0,1-1 0 0 0,5-3 0 0 0,-11 1 0 0 0,-8-1 0 0 0,-6 4 0 0 0,-8 3 0 0 0,1-1 0 0 0,3-1 0 0 0,9-2 0 0 0,9 5 0 0 0,16-1 0 0 0,11 5 0 0 0,27 0 0 0 0,19 2 0 0 0,14-1 0 0 0,-6 3 0 0 0,-11-2 0 0 0,-10 1 0 0 0,-14-1 0 0 0,-12 1 0 0 0,-16 3 0 0 0,6-1 0 0 0,-9 1 0 0 0,0 2 0 0 0,-2 3 0 0 0,5-3 0 0 0,-5 0 0 0 0,-2 2 0 0 0,-5 1 0 0 0,2 2 0 0 0,2 1 0 0 0,5 2 0 0 0,8 0 0 0 0,0 0 0 0 0,4 0 0 0 0,4-4 0 0 0,-2-2 0 0 0,-4 0 0 0 0,-9 1 0 0 0,0 2 0 0 0,-7 1 0 0 0,-2 1 0 0 0,-5 1 0 0 0,-6-1 0 0 0,-5 2 0 0 0,-4-1 0 0 0,-7 0 0 0 0,-8 0 0 0 0,-6 1 0 0 0,-5-1 0 0 0,-4 0 0 0 0,3 0 0 0 0,1 4 0 0 0,9 3 0 0 0,2-2 0 0 0,12 5 0 0 0,11 4 0 0 0,3 5 0 0 0,-5-1 0 0 0,0 1 0 0 0,-1 3 0 0 0,-2 1 0 0 0,-8 2 0 0 0,2 1 0 0 0,1 1 0 0 0,0 1 0 0 0,-10-5 0 0 0,-12-1 0 0 0,-8-5 0 0 0,-8-5 0 0 0,-3 5 0 0 0,-4-1 0 0 0,-3 7 0 0 0,-4-1 0 0 0,2-4 0 0 0,-5-1 0 0 0,-2 2 0 0 0,-1-2 0 0 0,-1 0 0 0 0,-4 7 0 0 0,-1-1 0 0 0,-4 0 0 0 0,-1 7 0 0 0,3-3 0 0 0,-2 3 0 0 0,-4 2 0 0 0,-4 0 0 0 0,2-6 0 0 0,-2-2 0 0 0,-1-1 0 0 0,-2 1 0 0 0,-3 0 0 0 0,0 2 0 0 0,-2 0 0 0 0,0 1 0 0 0,0 0 0 0 0,-1 1 0 0 0,1-1 0 0 0,0 1 0 0 0,-1 0 0 0 0,1 4 0 0 0,0 2 0 0 0,0-1 0 0 0,0-1 0 0 0,0-1 0 0 0,0-1 0 0 0,-4-6 0 0 0,-3-2 0 0 0,-3-6 0 0 0,-1 1 0 0 0,-3 1 0 0 0,-4 2 0 0 0,-8 3 0 0 0,-4 6 0 0 0,-2-1 0 0 0,-5-1 0 0 0,4-1 0 0 0,3-4 0 0 0,-3-1 0 0 0,-10 0 0 0 0,-11-4 0 0 0,-11 1 0 0 0,1 2 0 0 0,7-4 0 0 0,3 2 0 0 0,7-3 0 0 0,2 0 0 0 0,-1-1 0 0 0,-2 0 0 0 0,2-1 0 0 0,1-3 0 0 0,-12 1 0 0 0,4 4 0 0 0,-7 3 0 0 0,1 0 0 0 0,-8-5 0 0 0,-6 2 0 0 0,-9-3 0 0 0,4-3 0 0 0,-4-3 0 0 0,-1 2 0 0 0,4 0 0 0 0,1-2 0 0 0,1 3 0 0 0,-2 0 0 0 0,8-1 0 0 0,8 2 0 0 0,-1 4 0 0 0,7 0 0 0 0,-6-2 0 0 0,-6-4 0 0 0,-1 2 0 0 0,-3-1 0 0 0,-2 3 0 0 0,6-1 0 0 0,1-2 0 0 0,-6-3 0 0 0,0-2 0 0 0,-2-2 0 0 0,-2 3 0 0 0,3 1 0 0 0,1 0 0 0 0,-2 3 0 0 0,-6 0 0 0 0,-13-1 0 0 0,1-3 0 0 0,-36-1 0 0 0,-9-2 0 0 0,-5-1 0 0 0,4-1 0 0 0,12 0 0 0 0,8 0 0 0 0,16 4 0 0 0,20 2 0 0 0,12-1 0 0 0,12 0 0 0 0,7-2 0 0 0,4-1 0 0 0,5-1 0 0 0,-4 0 0 0 0,-8-1 0 0 0,2 0 0 0 0,-6 0 0 0 0,0-1 0 0 0,4 1 0 0 0,3 0 0 0 0,-3 0 0 0 0,-3 0 0 0 0,5 0 0 0 0,3 0 0 0 0,-1 0 0 0 0,-4 0 0 0 0,-3 0 0 0 0,5 0 0 0 0,-4 0 0 0 0,-4 0 0 0 0,-12 0 0 0 0,3 4 0 0 0,-1 3 0 0 0,-2-1 0 0 0,2-2 0 0 0,9 0 0 0 0,0-2 0 0 0,3-1 0 0 0,1-1 0 0 0,7 1 0 0 0,-3-2 0 0 0,-9 1 0 0 0,0 0 0 0 0,-12 0 0 0 0,-11-1 0 0 0,-6 1 0 0 0,4 0 0 0 0,8 0 0 0 0,4 0 0 0 0,10 0 0 0 0,2 0 0 0 0,3 0 0 0 0,8 0 0 0 0,-2 0 0 0 0,-4-4 0 0 0,2-3 0 0 0,2 1 0 0 0,2 2 0 0 0,0-4 0 0 0,5-1 0 0 0,-4-2 0 0 0,8-6 0 0 0,-3-3 0 0 0,-3-3 0 0 0,-1 2 0 0 0,-2-1 0 0 0,-1 5 0 0 0,4 0 0 0 0,2-2 0 0 0,0-3 0 0 0,3 4 0 0 0,5-1 0 0 0,4 3 0 0 0,0-1 0 0 0,-8-1 0 0 0,4-3 0 0 0,-6-3 0 0 0,-4-1 0 0 0,3-1 0 0 0,-1-2 0 0 0,3 0 0 0 0,6 5 0 0 0,0 1 0 0 0,1 0 0 0 0,-1-5 0 0 0,-3 1 0 0 0,5 1 0 0 0,9-5 0 0 0,10-2 0 0 0,13-10 0 0 0,12-6 0 0 0,14-5 0 0 0,13-3 0 0 0,6 8 0 0 0,1 3 0 0 0,-2 5 0 0 0,-3 9 0 0 0,-7 4 0 0 0,1 4 0 0 0,10-5 0 0 0,7-2 0 0 0,10-1 0 0 0,5 1 0 0 0,10-4 0 0 0,4-2 0 0 0,-8 2 0 0 0,-5 1 0 0 0,-8 2 0 0 0,-10 6 0 0 0,-6 8 0 0 0,-11 1 0 0 0,-4-1 0 0 0,-3 3 0 0 0,6-1 0 0 0,3-4 0 0 0,10-6 0 0 0,3-5 0 0 0,4-1 0 0 0,9-1 0 0 0,3 1 0 0 0,2 1 0 0 0,-5 1 0 0 0,3 1 0 0 0,0 0 0 0 0,-5 5 0 0 0,-7 6 0 0 0,-6 7 0 0 0,-5-1 0 0 0,0-2 0 0 0,4 1 0 0 0,14-8 0 0 0,2-4 0 0 0,7-7 0 0 0,1 1 0 0 0,-5 5 0 0 0,-12 8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18169 13266 16383 0 0,'-5'0'0'0'0,"-6"0"0"0"0,-5 0 0 0 0,-6 0 0 0 0,-3 0 0 0 0,3 5 0 0 0,0 1 0 0 0,-1 0 0 0 0,4 3 0 0 0,0 1 0 0 0,-1 3 0 0 0,2 4 0 0 0,-4-1 0 0 0,1 1 0 0 0,-1 3 0 0 0,-1 3 0 0 0,-1-3 0 0 0,-1-1 0 0 0,3 3 0 0 0,1-4 0 0 0,4 0 0 0 0,1 2 0 0 0,-3-2 0 0 0,3-1 0 0 0,4 3 0 0 0,-1-3 0 0 0,2 1 0 0 0,2 2 0 0 0,-1 2 0 0 0,-4-3 0 0 0,1 1 0 0 0,2 0 0 0 0,-2 3 0 0 0,2 1 0 0 0,2 2 0 0 0,4 1 0 0 0,-4-4 0 0 0,1-2 0 0 0,-3 1 0 0 0,1 1 0 0 0,1 2 0 0 0,2 0 0 0 0,-1 6 0 0 0,-5 7 0 0 0,-5 7 0 0 0,1-1 0 0 0,-2-2 0 0 0,3-4 0 0 0,4-3 0 0 0,4-4 0 0 0,-1-7 0 0 0,0-2 0 0 0,-2-6 0 0 0,1 0 0 0 0,1 2 0 0 0,3 2 0 0 0,2 2 0 0 0,-3 7 0 0 0,0 4 0 0 0,-3-5 0 0 0,-1 3 0 0 0,2 1 0 0 0,-2-1 0 0 0,1-1 0 0 0,2 0 0 0 0,2-1 0 0 0,2-1 0 0 0,2 0 0 0 0,2-1 0 0 0,0 0 0 0 0,0 1 0 0 0,1-1 0 0 0,-1 0 0 0 0,0 1 0 0 0,1-1 0 0 0,-1 1 0 0 0,0-1 0 0 0,0 1 0 0 0,0 4 0 0 0,0 1 0 0 0,0 1 0 0 0,0 3 0 0 0,0 5 0 0 0,0-1 0 0 0,0-1 0 0 0,0-4 0 0 0,0-3 0 0 0,0-3 0 0 0,0-1 0 0 0,0-1 0 0 0,0 4 0 0 0,0 5 0 0 0,0 2 0 0 0,0 4 0 0 0,0-2 0 0 0,0-2 0 0 0,0-4 0 0 0,0-2 0 0 0,0-3 0 0 0,0-2 0 0 0,0 0 0 0 0,0 3 0 0 0,0 2 0 0 0,0 0 0 0 0,0-1 0 0 0,5-6 0 0 0,1-3 0 0 0,0 0 0 0 0,-1 0 0 0 0,-2 1 0 0 0,4-4 0 0 0,0 0 0 0 0,-1-4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14891 15407 16383 0 0,'4'-5'0'0'0,"12"-1"0"0"0,12-5 0 0 0,5-5 0 0 0,8-4 0 0 0,5-3 0 0 0,0 1 0 0 0,1 5 0 0 0,-7 1 0 0 0,-6 3 0 0 0,1-1 0 0 0,-1 2 0 0 0,3 3 0 0 0,5 3 0 0 0,9 2 0 0 0,0 3 0 0 0,1 0 0 0 0,-3 2 0 0 0,-6-1 0 0 0,-5 1 0 0 0,-5-1 0 0 0,-3 1 0 0 0,-2-1 0 0 0,-1 0 0 0 0,0 0 0 0 0,4 0 0 0 0,2 0 0 0 0,-1 0 0 0 0,5 0 0 0 0,0 0 0 0 0,3 0 0 0 0,-1 5 0 0 0,3 1 0 0 0,-1 0 0 0 0,-3-1 0 0 0,-4-2 0 0 0,-2-1 0 0 0,-2 4 0 0 0,-2 1 0 0 0,-1-1 0 0 0,0-2 0 0 0,0 4 0 0 0,0 0 0 0 0,0-1 0 0 0,-4 3 0 0 0,3-1 0 0 0,1-1 0 0 0,6 2 0 0 0,7 5 0 0 0,1 4 0 0 0,-2-2 0 0 0,-2-3 0 0 0,-4 1 0 0 0,-6 2 0 0 0,-5-1 0 0 0,0 0 0 0 0,-4-1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14510 15478 16383 0 0,'4'0'0'0'0,"7"0"0"0"0,6 0 0 0 0,14 0 0 0 0,2-4 0 0 0,-5-7 0 0 0,-2-1 0 0 0,-2 1 0 0 0,-4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5664 7890 16383 0 0,'0'5'0'0'0,"4"1"0"0"0,7 4 0 0 0,6 1 0 0 0,5-1 0 0 0,7-3 0 0 0,5 2 0 0 0,0 0 0 0 0,4-2 0 0 0,5-2 0 0 0,9-2 0 0 0,5-2 0 0 0,3 0 0 0 0,4-1 0 0 0,1 0 0 0 0,4-1 0 0 0,-1 1 0 0 0,-3 0 0 0 0,-2 0 0 0 0,1-1 0 0 0,0 1 0 0 0,-7 0 0 0 0,-8 0 0 0 0,1 0 0 0 0,-2 0 0 0 0,-6 0 0 0 0,0 0 0 0 0,-2 0 0 0 0,0 0 0 0 0,-1 0 0 0 0,-2 0 0 0 0,1 0 0 0 0,-1 0 0 0 0,-2 0 0 0 0,-2 0 0 0 0,-2 0 0 0 0,-2 0 0 0 0,-1 0 0 0 0,-1 0 0 0 0,0 0 0 0 0,5 0 0 0 0,1 0 0 0 0,0 5 0 0 0,-1 1 0 0 0,-1 5 0 0 0,-1 5 0 0 0,-2-1 0 0 0,0-2 0 0 0,0 1 0 0 0,-6 3 0 0 0,4-2 0 0 0,2-3 0 0 0,0 1 0 0 0,1 3 0 0 0,0 4 0 0 0,-1-3 0 0 0,0 2 0 0 0,0 2 0 0 0,-5 1 0 0 0,-2-2 0 0 0,-4 5 0 0 0,-10 2 0 0 0,-10 2 0 0 0,-10-5 0 0 0,-8-1 0 0 0,1 0 0 0 0,-2-4 0 0 0,-1 0 0 0 0,-2-4 0 0 0,-1 0 0 0 0,-1-2 0 0 0,0-3 0 0 0,-1-4 0 0 0,0-2 0 0 0,1-3 0 0 0,-1 0 0 0 0,0-2 0 0 0,-4 1 0 0 0,-2-1 0 0 0,1 0 0 0 0,-4 1 0 0 0,0 4 0 0 0,-4 2 0 0 0,2 0 0 0 0,2 4 0 0 0,-3-1 0 0 0,-2 4 0 0 0,0-1 0 0 0,3-2 0 0 0,3-3 0 0 0,3 2 0 0 0,3 0 0 0 0,6 2 0 0 0,3 0 0 0 0,0-2 0 0 0,-1 2 0 0 0,-1-1 0 0 0,-2-2 0 0 0,-1-2 0 0 0,-1-3 0 0 0,-5 4 0 0 0,-7 0 0 0 0,-5 3 0 0 0,-1 1 0 0 0,-1 2 0 0 0,1 0 0 0 0,1-3 0 0 0,1-3 0 0 0,5-2 0 0 0,3-3 0 0 0,-1-1 0 0 0,0 3 0 0 0,3 2 0 0 0,-4-1 0 0 0,-4 0 0 0 0,0-2 0 0 0,2-2 0 0 0,4 0 0 0 0,2 0 0 0 0,3-1 0 0 0,1-1 0 0 0,-3 1 0 0 0,-6 0 0 0 0,-6 0 0 0 0,0 0 0 0 0,3 0 0 0 0,-1-1 0 0 0,2 1 0 0 0,3 0 0 0 0,3 0 0 0 0,3 1 0 0 0,2-1 0 0 0,-4 0 0 0 0,-5 0 0 0 0,-1 0 0 0 0,1 0 0 0 0,3 0 0 0 0,3 0 0 0 0,1 0 0 0 0,2 0 0 0 0,2 0 0 0 0,-1 0 0 0 0,1 0 0 0 0,0 0 0 0 0,0 0 0 0 0,0 0 0 0 0,0 0 0 0 0,-1 0 0 0 0,1-5 0 0 0,0-1 0 0 0,4-5 0 0 0,6-5 0 0 0,11-9 0 0 0,11-4 0 0 0,5-3 0 0 0,9-5 0 0 0,12-6 0 0 0,0 0 0 0 0,0 8 0 0 0,-2 4 0 0 0,-4 3 0 0 0,-3 7 0 0 0,0 6 0 0 0,-4 2 0 0 0,0 2 0 0 0,-4-1 0 0 0,2 2 0 0 0,1-3 0 0 0,4 1 0 0 0,2-2 0 0 0,2 1 0 0 0,-3-1 0 0 0,4-4 0 0 0,2 2 0 0 0,1 3 0 0 0,-4 0 0 0 0,3 1 0 0 0,1 3 0 0 0,0-1 0 0 0,1 1 0 0 0,-1 1 0 0 0,4-2 0 0 0,6 1 0 0 0,1 1 0 0 0,-2 3 0 0 0,-2 2 0 0 0,-3-4 0 0 0,-3 1 0 0 0,-1-5 0 0 0,-1 0 0 0 0,0 2 0 0 0,-1 3 0 0 0,-1-3 0 0 0,1 0 0 0 0,-4-2 0 0 0,-7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18377 6436 16383 0 0,'5'-5'0'0'0,"6"-1"0"0"0,5 0 0 0 0,1-3 0 0 0,2-1 0 0 0,2 2 0 0 0,3-3 0 0 0,1 1 0 0 0,2-2 0 0 0,0 0 0 0 0,1 2 0 0 0,0 3 0 0 0,0-1 0 0 0,4-5 0 0 0,2 0 0 0 0,-5-3 0 0 0,2 2 0 0 0,5 3 0 0 0,6 4 0 0 0,-5-2 0 0 0,-3 0 0 0 0,1 3 0 0 0,9 1 0 0 0,7-3 0 0 0,-1 1 0 0 0,4 0 0 0 0,4-2 0 0 0,0 0 0 0 0,-4 1 0 0 0,-7 2 0 0 0,-3-2 0 0 0,-3 0 0 0 0,-4 1 0 0 0,-5 2 0 0 0,-1 2 0 0 0,2 2 0 0 0,0 0 0 0 0,0 1 0 0 0,8 0 0 0 0,11 0 0 0 0,1 1 0 0 0,1-1 0 0 0,1 0 0 0 0,-4 0 0 0 0,-2 0 0 0 0,-5 0 0 0 0,-4 0 0 0 0,0 0 0 0 0,2 0 0 0 0,4 0 0 0 0,-2 0 0 0 0,-3 0 0 0 0,-4 0 0 0 0,-4 0 0 0 0,2 0 0 0 0,9 0 0 0 0,16 0 0 0 0,11 0 0 0 0,4 0 0 0 0,7 0 0 0 0,4 0 0 0 0,6 0 0 0 0,-3 0 0 0 0,-8 0 0 0 0,-3 0 0 0 0,-6 5 0 0 0,-6 1 0 0 0,-9 0 0 0 0,-5 4 0 0 0,-7-1 0 0 0,3 4 0 0 0,8 4 0 0 0,12-1 0 0 0,5-3 0 0 0,-6 0 0 0 0,-9-1 0 0 0,-16 2 0 0 0,-4-2 0 0 0,-9 2 0 0 0,-5-1 0 0 0,-2-4 0 0 0,0 3 0 0 0,-3 3 0 0 0,-1-1 0 0 0,2 2 0 0 0,-4 3 0 0 0,2 2 0 0 0,1-1 0 0 0,3 4 0 0 0,2 8 0 0 0,1 8 0 0 0,7 7 0 0 0,2-1 0 0 0,-1 2 0 0 0,0-3 0 0 0,-6 0 0 0 0,-4 2 0 0 0,0-2 0 0 0,1-4 0 0 0,-5-5 0 0 0,-5-4 0 0 0,0-2 0 0 0,3-1 0 0 0,-3-2 0 0 0,2-1 0 0 0,-2 1 0 0 0,-4 0 0 0 0,-3 0 0 0 0,-3 0 0 0 0,3 5 0 0 0,-1 6 0 0 0,0 2 0 0 0,-2 3 0 0 0,-1 3 0 0 0,-2-1 0 0 0,0-3 0 0 0,-5 0 0 0 0,-17 2 0 0 0,-13-1 0 0 0,-11 1 0 0 0,-6 2 0 0 0,-10-1 0 0 0,-7 0 0 0 0,-7-2 0 0 0,-14 0 0 0 0,-5-2 0 0 0,-7 2 0 0 0,6-8 0 0 0,0-4 0 0 0,-3-7 0 0 0,-12-4 0 0 0,-7-5 0 0 0,-6 5 0 0 0,-7-2 0 0 0,2-3 0 0 0,2-5 0 0 0,5-4 0 0 0,0-2 0 0 0,5-3 0 0 0,1-1 0 0 0,-1-1 0 0 0,2 0 0 0 0,11 1 0 0 0,9-1 0 0 0,1 0 0 0 0,-6 1 0 0 0,-6 0 0 0 0,-3 0 0 0 0,7 0 0 0 0,7-5 0 0 0,1-6 0 0 0,7-1 0 0 0,-2-3 0 0 0,-3-4 0 0 0,-5-3 0 0 0,4 1 0 0 0,-6 1 0 0 0,-4-1 0 0 0,-9 2 0 0 0,1 0 0 0 0,9 4 0 0 0,9 4 0 0 0,9-1 0 0 0,16 2 0 0 0,4-3 0 0 0,3 2 0 0 0,8-2 0 0 0,8 0 0 0 0,7 4 0 0 0,4-3 0 0 0,4-3 0 0 0,2-4 0 0 0,1-12 0 0 0,0-11 0 0 0,-5-12 0 0 0,3-6 0 0 0,7-8 0 0 0,1-5 0 0 0,5-5 0 0 0,4 2 0 0 0,5 9 0 0 0,3 7 0 0 0,2 8 0 0 0,1 0 0 0 0,1 3 0 0 0,0 6 0 0 0,4 1 0 0 0,7-2 0 0 0,5 1 0 0 0,5 0 0 0 0,3-3 0 0 0,2 2 0 0 0,1 4 0 0 0,1-1 0 0 0,4-3 0 0 0,2 6 0 0 0,-6 6 0 0 0,3 2 0 0 0,4 7 0 0 0,1 3 0 0 0,3-1 0 0 0,10 5 0 0 0,9-1 0 0 0,5-2 0 0 0,1 3 0 0 0,3-2 0 0 0,-6 4 0 0 0,-3-2 0 0 0,-3 3 0 0 0,-1-2 0 0 0,-1 2 0 0 0,0 4 0 0 0,-5 2 0 0 0,3-1 0 0 0,-2 0 0 0 0,-9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17531 7903 16383 0 0,'5'0'0'0'0,"6"0"0"0"0,5 0 0 0 0,6 0 0 0 0,-2-5 0 0 0,1-1 0 0 0,2 0 0 0 0,5-4 0 0 0,8 1 0 0 0,8-4 0 0 0,9 1 0 0 0,1 2 0 0 0,1-2 0 0 0,-1 2 0 0 0,-3 2 0 0 0,2 2 0 0 0,-2-2 0 0 0,-5 0 0 0 0,3-3 0 0 0,2 0 0 0 0,3-3 0 0 0,-4 2 0 0 0,0-3 0 0 0,-5 2 0 0 0,-5 3 0 0 0,0 3 0 0 0,7 2 0 0 0,10 3 0 0 0,0-3 0 0 0,-1-1 0 0 0,0 1 0 0 0,-5-4 0 0 0,2 0 0 0 0,-2 1 0 0 0,-1-2 0 0 0,0 0 0 0 0,-3 2 0 0 0,-1 2 0 0 0,7 3 0 0 0,-2 1 0 0 0,4 1 0 0 0,3-4 0 0 0,15 0 0 0 0,4-1 0 0 0,3 2 0 0 0,2 1 0 0 0,10 1 0 0 0,4 1 0 0 0,9 1 0 0 0,0 0 0 0 0,-8 0 0 0 0,-11 0 0 0 0,-2 0 0 0 0,-10 0 0 0 0,-8 1 0 0 0,-2-1 0 0 0,-7 0 0 0 0,-8 0 0 0 0,-4 0 0 0 0,-4 0 0 0 0,0 0 0 0 0,-2 0 0 0 0,-4 0 0 0 0,8 0 0 0 0,-1 0 0 0 0,-1 0 0 0 0,1 0 0 0 0,3 0 0 0 0,3 0 0 0 0,-2 0 0 0 0,-4 0 0 0 0,-5 4 0 0 0,-3 3 0 0 0,-4-2 0 0 0,-1 5 0 0 0,-2 0 0 0 0,4 2 0 0 0,2 5 0 0 0,0-1 0 0 0,3 2 0 0 0,1 2 0 0 0,-2 2 0 0 0,3 3 0 0 0,-1-4 0 0 0,4 5 0 0 0,-2-3 0 0 0,-6 0 0 0 0,-6 0 0 0 0,-1-3 0 0 0,-6-1 0 0 0,-1 2 0 0 0,0 1 0 0 0,3 2 0 0 0,1 6 0 0 0,2-2 0 0 0,5 4 0 0 0,-1 0 0 0 0,-2-4 0 0 0,-5-3 0 0 0,-6-1 0 0 0,-2-4 0 0 0,-2-1 0 0 0,-4 1 0 0 0,1 1 0 0 0,0 3 0 0 0,2 1 0 0 0,5-4 0 0 0,-1 0 0 0 0,-3 1 0 0 0,1-4 0 0 0,4 1 0 0 0,-2 5 0 0 0,1 0 0 0 0,-1-1 0 0 0,0-3 0 0 0,-1-1 0 0 0,-4 1 0 0 0,-3 2 0 0 0,-3 2 0 0 0,-2 1 0 0 0,-2 1 0 0 0,0 2 0 0 0,-1-1 0 0 0,1 1 0 0 0,-1 5 0 0 0,-4 1 0 0 0,-2-1 0 0 0,-3 4 0 0 0,-1 1 0 0 0,-8-3 0 0 0,-5 3 0 0 0,-3 5 0 0 0,-2 3 0 0 0,-1-1 0 0 0,1-3 0 0 0,-5 0 0 0 0,-5 3 0 0 0,-2-2 0 0 0,-7-4 0 0 0,0-3 0 0 0,-2-4 0 0 0,-1-2 0 0 0,-6-6 0 0 0,-3 1 0 0 0,-5-2 0 0 0,-6-6 0 0 0,-9-1 0 0 0,-5-3 0 0 0,-7-4 0 0 0,-6-3 0 0 0,-6-4 0 0 0,-8 4 0 0 0,1 1 0 0 0,-4-2 0 0 0,-1-1 0 0 0,-5-1 0 0 0,0-2 0 0 0,-7 0 0 0 0,8-1 0 0 0,2 0 0 0 0,11 0 0 0 0,5-1 0 0 0,1 1 0 0 0,5 0 0 0 0,3-5 0 0 0,4-1 0 0 0,-6 0 0 0 0,-6 1 0 0 0,-4 2 0 0 0,-17 1 0 0 0,-2 1 0 0 0,11 0 0 0 0,1 1 0 0 0,15 0 0 0 0,10 1 0 0 0,11-1 0 0 0,13 0 0 0 0,3-4 0 0 0,8-3 0 0 0,-2 2 0 0 0,-1-5 0 0 0,4 1 0 0 0,2-4 0 0 0,-5 1 0 0 0,2-3 0 0 0,0-3 0 0 0,5 2 0 0 0,5 3 0 0 0,1 4 0 0 0,2 3 0 0 0,-1-1 0 0 0,2-5 0 0 0,-3-5 0 0 0,1 1 0 0 0,8-2 0 0 0,0 2 0 0 0,5-1 0 0 0,-2-2 0 0 0,3-2 0 0 0,3-3 0 0 0,-1-2 0 0 0,0 4 0 0 0,4 1 0 0 0,5-1 0 0 0,5-1 0 0 0,5-2 0 0 0,2 0 0 0 0,3-2 0 0 0,0-5 0 0 0,1-2 0 0 0,1 1 0 0 0,-2-5 0 0 0,1-8 0 0 0,0-2 0 0 0,3-3 0 0 0,7 4 0 0 0,2 5 0 0 0,-3 4 0 0 0,3 10 0 0 0,3 4 0 0 0,0 2 0 0 0,1-5 0 0 0,2-3 0 0 0,3 4 0 0 0,-2-2 0 0 0,0-2 0 0 0,1 4 0 0 0,-3 2 0 0 0,1 1 0 0 0,1 4 0 0 0,2 0 0 0 0,-3-1 0 0 0,0-1 0 0 0,2 2 0 0 0,-3 0 0 0 0,0-2 0 0 0,2 3 0 0 0,2 0 0 0 0,7 3 0 0 0,2-1 0 0 0,7-6 0 0 0,5-5 0 0 0,10 2 0 0 0,0 1 0 0 0,-4 5 0 0 0,-6 5 0 0 0,-5 0 0 0 0,-5 3 0 0 0,-8-1 0 0 0,-3 1 0 0 0,-1-3 0 0 0,1 2 0 0 0,1-2 0 0 0,1 2 0 0 0,6-3 0 0 0,-1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10855 6493 16383 0 0,'4'-14'0'0'0,"16"-5"0"0"0,10-3 0 0 0,8-3 0 0 0,7 2 0 0 0,1 2 0 0 0,-2-2 0 0 0,-1 4 0 0 0,3 5 0 0 0,-2 0 0 0 0,1 3 0 0 0,7 3 0 0 0,-2-2 0 0 0,11 1 0 0 0,13-3 0 0 0,8 1 0 0 0,-5 2 0 0 0,-7 3 0 0 0,-10 2 0 0 0,-6 2 0 0 0,-3 1 0 0 0,-5 1 0 0 0,7 0 0 0 0,10 1 0 0 0,8-1 0 0 0,5 1 0 0 0,5-1 0 0 0,-3 0 0 0 0,-5 0 0 0 0,-1 0 0 0 0,-8 0 0 0 0,-1 0 0 0 0,-6 0 0 0 0,1 0 0 0 0,-5 0 0 0 0,-6 0 0 0 0,-3 0 0 0 0,2 0 0 0 0,1 5 0 0 0,-2 1 0 0 0,-4 5 0 0 0,-4 0 0 0 0,-5 7 0 0 0,-2 2 0 0 0,-1-4 0 0 0,-2 6 0 0 0,0 3 0 0 0,-1 2 0 0 0,-4 1 0 0 0,-1 1 0 0 0,-5 4 0 0 0,-4 7 0 0 0,-5 5 0 0 0,-3 9 0 0 0,-3 1 0 0 0,-1 8 0 0 0,0 14 0 0 0,-1 6 0 0 0,0-5 0 0 0,0-12 0 0 0,0-12 0 0 0,1-6 0 0 0,0-6 0 0 0,0-6 0 0 0,-5-5 0 0 0,-6 3 0 0 0,-5-1 0 0 0,-11 4 0 0 0,-8 5 0 0 0,-5 0 0 0 0,-3-3 0 0 0,-10-2 0 0 0,-13 0 0 0 0,-25 5 0 0 0,-33 8 0 0 0,-24 1 0 0 0,-10 1 0 0 0,-7-9 0 0 0,11-6 0 0 0,0-10 0 0 0,6-10 0 0 0,-9-2 0 0 0,0-5 0 0 0,2-3 0 0 0,9-3 0 0 0,11-3 0 0 0,14 0 0 0 0,9 3 0 0 0,10 1 0 0 0,12 0 0 0 0,4 0 0 0 0,6 2 0 0 0,-2 1 0 0 0,0-1 0 0 0,-6-2 0 0 0,4-1 0 0 0,1-2 0 0 0,1 3 0 0 0,5 2 0 0 0,11-2 0 0 0,12 0 0 0 0,11-2 0 0 0,7-1 0 0 0,6-6 0 0 0,8-11 0 0 0,7-9 0 0 0,7-13 0 0 0,4-14 0 0 0,8-23 0 0 0,8-17 0 0 0,11-7 0 0 0,11 4 0 0 0,9 8 0 0 0,7 5 0 0 0,8 7 0 0 0,0 11 0 0 0,-1 12 0 0 0,-11 10 0 0 0,-3 2 0 0 0,-4 9 0 0 0,-4 3 0 0 0,-4 3 0 0 0,-2 0 0 0 0,-2 0 0 0 0,0-1 0 0 0,-5-1 0 0 0,-1 5 0 0 0,4 0 0 0 0,8-1 0 0 0,3 4 0 0 0,5 0 0 0 0,4-1 0 0 0,0 2 0 0 0,1 4 0 0 0,2-1 0 0 0,3-1 0 0 0,-3 0 0 0 0,-1 4 0 0 0,-3 3 0 0 0,-4 3 0 0 0,-5 3 0 0 0,-3 1 0 0 0,-3 1 0 0 0,-1 1 0 0 0,3-1 0 0 0,2 1 0 0 0,0-1 0 0 0,-2 1 0 0 0,0-6 0 0 0,-2-5 0 0 0,-1-12 0 0 0,0-6 0 0 0,0-3 0 0 0,-6 4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19348 13258 16383 0 0,'9'0'0'0'0,"8"0"0"0"0,11 0 0 0 0,18 0 0 0 0,21 0 0 0 0,27 0 0 0 0,21-4 0 0 0,23-3 0 0 0,17-3 0 0 0,9-1 0 0 0,-4 1 0 0 0,-5 3 0 0 0,-16 3 0 0 0,-22 1 0 0 0,-12 2 0 0 0,-15 1 0 0 0,-13 0 0 0 0,-15 1 0 0 0,-9-1 0 0 0,-4 1 0 0 0,-5 4 0 0 0,-6 6 0 0 0,-5 1 0 0 0,-3-1 0 0 0,3 2 0 0 0,-5 3 0 0 0,-2 4 0 0 0,9 3 0 0 0,-2 3 0 0 0,7 5 0 0 0,2-2 0 0 0,-1-5 0 0 0,1 1 0 0 0,-2-2 0 0 0,-7-2 0 0 0,-10 1 0 0 0,-3 2 0 0 0,-6 1 0 0 0,4 5 0 0 0,4 8 0 0 0,-2 1 0 0 0,1 4 0 0 0,0-1 0 0 0,-2-3 0 0 0,-5-3 0 0 0,0 6 0 0 0,2 1 0 0 0,4 2 0 0 0,-3-2 0 0 0,-3 1 0 0 0,0-1 0 0 0,-2-5 0 0 0,-3-3 0 0 0,-4-4 0 0 0,-1-1 0 0 0,-3-2 0 0 0,-1-1 0 0 0,0 4 0 0 0,0 2 0 0 0,-1 0 0 0 0,0-1 0 0 0,1-2 0 0 0,-5 0 0 0 0,-6-2 0 0 0,-6 0 0 0 0,-4 0 0 0 0,-4-1 0 0 0,-7 5 0 0 0,-7-3 0 0 0,-11 3 0 0 0,-2 0 0 0 0,-6-5 0 0 0,-35 3 0 0 0,-35 5 0 0 0,-37-4 0 0 0,-24-6 0 0 0,-26-8 0 0 0,-23-7 0 0 0,-9-5 0 0 0,-4 1 0 0 0,12 0 0 0 0,19-1 0 0 0,33-2 0 0 0,24-1 0 0 0,22-1 0 0 0,7 0 0 0 0,-16-6 0 0 0,-11-11 0 0 0,-15-7 0 0 0,3-5 0 0 0,4-6 0 0 0,21 1 0 0 0,16 3 0 0 0,22 2 0 0 0,16 4 0 0 0,14 3 0 0 0,16 5 0 0 0,14 5 0 0 0,16-1 0 0 0,14-2 0 0 0,10-9 0 0 0,6-14 0 0 0,5-10 0 0 0,1-7 0 0 0,1-3 0 0 0,5-6 0 0 0,10-6 0 0 0,11 3 0 0 0,10 0 0 0 0,8 1 0 0 0,6 3 0 0 0,2 2 0 0 0,6 6 0 0 0,3 9 0 0 0,3 2 0 0 0,1 3 0 0 0,7 0 0 0 0,19-3 0 0 0,7 1 0 0 0,-4 8 0 0 0,-4 0 0 0 0,-5 6 0 0 0,-12 4 0 0 0,-14 4 0 0 0,-4 3 0 0 0,-2 3 0 0 0,3 4 0 0 0,1-1 0 0 0,-5 2 0 0 0,7-3 0 0 0,6 2 0 0 0,2 1 0 0 0,-7 3 0 0 0,-4 2 0 0 0,-8 2 0 0 0,-8 1 0 0 0,-7 1 0 0 0,-4 1 0 0 0,1-1 0 0 0,5 1 0 0 0,5-1 0 0 0,9 0 0 0 0,15 1 0 0 0,10-1 0 0 0,0 0 0 0 0,-7 0 0 0 0,-11 0 0 0 0,-11 0 0 0 0,-9 0 0 0 0,-11-5 0 0 0,-6-1 0 0 0,-6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7618 7255 16383 0 0,'10'0'0'0'0,"7"-5"0"0"0,5-1 0 0 0,0-5 0 0 0,0 0 0 0 0,2 2 0 0 0,0-3 0 0 0,-3-3 0 0 0,0-4 0 0 0,0 1 0 0 0,1 3 0 0 0,-2 1 0 0 0,0 1 0 0 0,0-1 0 0 0,3 2 0 0 0,1-2 0 0 0,2 2 0 0 0,0-2 0 0 0,2 1 0 0 0,-1 3 0 0 0,1 3 0 0 0,0 3 0 0 0,0 2 0 0 0,-1 2 0 0 0,1 0 0 0 0,0 0 0 0 0,-1 1 0 0 0,1 0 0 0 0,-1-1 0 0 0,1 0 0 0 0,4 0 0 0 0,-3-4 0 0 0,-2-2 0 0 0,-1 0 0 0 0,0 1 0 0 0,1 2 0 0 0,-1 0 0 0 0,1 2 0 0 0,0 1 0 0 0,0 0 0 0 0,5 0 0 0 0,2 0 0 0 0,-1 1 0 0 0,0-1 0 0 0,-2 0 0 0 0,-2 0 0 0 0,0 0 0 0 0,4 0 0 0 0,0 0 0 0 0,1 0 0 0 0,-2 0 0 0 0,-2 0 0 0 0,4 0 0 0 0,1 0 0 0 0,-1 0 0 0 0,-2 0 0 0 0,-6 5 0 0 0,-3 1 0 0 0,0 0 0 0 0,-5 3 0 0 0,0 1 0 0 0,5-2 0 0 0,0 2 0 0 0,0 1 0 0 0,6 1 0 0 0,2 0 0 0 0,1 2 0 0 0,0-1 0 0 0,-2-3 0 0 0,-5 2 0 0 0,-2 3 0 0 0,-6 4 0 0 0,0-2 0 0 0,-4 2 0 0 0,-3 2 0 0 0,-4 2 0 0 0,-3 1 0 0 0,-2 2 0 0 0,-1 2 0 0 0,0-1 0 0 0,4 1 0 0 0,1 0 0 0 0,0 4 0 0 0,0 2 0 0 0,-2 0 0 0 0,-1-2 0 0 0,-1-1 0 0 0,-1-1 0 0 0,0-1 0 0 0,0-1 0 0 0,0-1 0 0 0,0 0 0 0 0,0 1 0 0 0,-1-1 0 0 0,-3-5 0 0 0,-3 0 0 0 0,2-1 0 0 0,-5 2 0 0 0,-4-4 0 0 0,0 0 0 0 0,-3 2 0 0 0,-2-4 0 0 0,-4-4 0 0 0,-1 1 0 0 0,-3 2 0 0 0,0-2 0 0 0,-6 7 0 0 0,-1-1 0 0 0,0-3 0 0 0,6-1 0 0 0,3-2 0 0 0,1-4 0 0 0,5 1 0 0 0,1-1 0 0 0,-2-3 0 0 0,-1-2 0 0 0,-3-2 0 0 0,-1 3 0 0 0,-1 6 0 0 0,-1 0 0 0 0,-1-2 0 0 0,0 2 0 0 0,0 0 0 0 0,1 1 0 0 0,-1 0 0 0 0,5 1 0 0 0,1-1 0 0 0,1-3 0 0 0,3 1 0 0 0,0-1 0 0 0,-2 3 0 0 0,-1-1 0 0 0,-3-3 0 0 0,-1-3 0 0 0,-2-2 0 0 0,0-2 0 0 0,-1-1 0 0 0,-4-1 0 0 0,-2 4 0 0 0,-5 2 0 0 0,0-1 0 0 0,2 0 0 0 0,-2-2 0 0 0,-4-1 0 0 0,-4-1 0 0 0,-7-1 0 0 0,-1 0 0 0 0,1 0 0 0 0,5 0 0 0 0,1-1 0 0 0,-1 1 0 0 0,4 0 0 0 0,0 0 0 0 0,-7 0 0 0 0,-8-5 0 0 0,2-1 0 0 0,5-5 0 0 0,3 0 0 0 0,10-3 0 0 0,2 1 0 0 0,3-2 0 0 0,-2 2 0 0 0,1-2 0 0 0,6-3 0 0 0,4 1 0 0 0,1 4 0 0 0,1 4 0 0 0,4-1 0 0 0,1-3 0 0 0,-1-5 0 0 0,-2-3 0 0 0,-2-8 0 0 0,-1 1 0 0 0,3 1 0 0 0,6 0 0 0 0,0 0 0 0 0,-1 0 0 0 0,2 0 0 0 0,4-1 0 0 0,3 1 0 0 0,4 0 0 0 0,2-1 0 0 0,1 1 0 0 0,1-1 0 0 0,1 1 0 0 0,0-6 0 0 0,-1-5 0 0 0,1-2 0 0 0,-1 2 0 0 0,0 3 0 0 0,5 2 0 0 0,1 2 0 0 0,0 2 0 0 0,4 1 0 0 0,4 1 0 0 0,5-5 0 0 0,4 3 0 0 0,2-2 0 0 0,7-1 0 0 0,7 0 0 0 0,1 6 0 0 0,-5 2 0 0 0,-5 6 0 0 0,-2 5 0 0 0,-2 6 0 0 0,5 3 0 0 0,-4-2 0 0 0,4 0 0 0 0,5 1 0 0 0,2 2 0 0 0,-2 0 0 0 0,-1 2 0 0 0,-3 0 0 0 0,-2 1 0 0 0,-1 0 0 0 0,-1 1 0 0 0,-5-1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11773 7179 16383 0 0,'0'-5'0'0'0,"-10"-6"0"0"0,-2-6 0 0 0,-14-4 0 0 0,-7-4 0 0 0,-2 2 0 0 0,-10 6 0 0 0,-1 1 0 0 0,-12 2 0 0 0,-11 0 0 0 0,-11 2 0 0 0,3 3 0 0 0,-4 3 0 0 0,2-2 0 0 0,5 0 0 0 0,6 2 0 0 0,5 1 0 0 0,5 2 0 0 0,-8 2 0 0 0,-1 0 0 0 0,-4 1 0 0 0,-8 1 0 0 0,-4-1 0 0 0,6 0 0 0 0,3 1 0 0 0,5-1 0 0 0,8 0 0 0 0,12 0 0 0 0,8 0 0 0 0,7 0 0 0 0,-6 0 0 0 0,1 0 0 0 0,-3 0 0 0 0,0 0 0 0 0,-5 0 0 0 0,-1 0 0 0 0,4 0 0 0 0,0 0 0 0 0,-2 5 0 0 0,2 1 0 0 0,4 0 0 0 0,0-2 0 0 0,1 0 0 0 0,-6 3 0 0 0,-14 0 0 0 0,-7-1 0 0 0,-6-1 0 0 0,-5-2 0 0 0,7-1 0 0 0,9-1 0 0 0,12-1 0 0 0,3 0 0 0 0,2 0 0 0 0,-2 0 0 0 0,-3-1 0 0 0,4 1 0 0 0,-2 0 0 0 0,4 0 0 0 0,-5 5 0 0 0,-4 1 0 0 0,2 0 0 0 0,0 3 0 0 0,0 1 0 0 0,-1-2 0 0 0,7 2 0 0 0,8 0 0 0 0,4 3 0 0 0,-1-1 0 0 0,-5-2 0 0 0,0 1 0 0 0,-3 4 0 0 0,1 4 0 0 0,2-1 0 0 0,3-4 0 0 0,3 0 0 0 0,2 3 0 0 0,2-2 0 0 0,-5 2 0 0 0,5 2 0 0 0,6 3 0 0 0,2-3 0 0 0,1 1 0 0 0,-2-4 0 0 0,2 5 0 0 0,1-1 0 0 0,-2 1 0 0 0,-2 2 0 0 0,3 1 0 0 0,-1 1 0 0 0,4 1 0 0 0,0-3 0 0 0,2-2 0 0 0,4 1 0 0 0,-1 1 0 0 0,1 1 0 0 0,2 2 0 0 0,-2 5 0 0 0,1 2 0 0 0,2 1 0 0 0,2-2 0 0 0,1 4 0 0 0,7-4 0 0 0,3-4 0 0 0,0-1 0 0 0,4-1 0 0 0,4-4 0 0 0,1-2 0 0 0,2 5 0 0 0,3 3 0 0 0,2-3 0 0 0,-2-1 0 0 0,0 0 0 0 0,2-5 0 0 0,1 1 0 0 0,1-5 0 0 0,2 1 0 0 0,1 2 0 0 0,0-3 0 0 0,-3 2 0 0 0,-3-2 0 0 0,1 0 0 0 0,1-1 0 0 0,6-4 0 0 0,7 1 0 0 0,3-1 0 0 0,8 2 0 0 0,6 5 0 0 0,3-2 0 0 0,-4-3 0 0 0,0 1 0 0 0,-5-1 0 0 0,-2-3 0 0 0,2-3 0 0 0,-2-3 0 0 0,-1 3 0 0 0,3 1 0 0 0,-3 3 0 0 0,1 1 0 0 0,7-3 0 0 0,-1-1 0 0 0,0-3 0 0 0,-4-2 0 0 0,0-1 0 0 0,6-1 0 0 0,-2 5 0 0 0,0 1 0 0 0,0-1 0 0 0,-3-1 0 0 0,4 0 0 0 0,-2-3 0 0 0,0 5 0 0 0,0 1 0 0 0,-3-1 0 0 0,-1-2 0 0 0,-2-1 0 0 0,-6 4 0 0 0,2 0 0 0 0,-3-1 0 0 0,-2-1 0 0 0,2 3 0 0 0,0 0 0 0 0,2-1 0 0 0,5-2 0 0 0,-2-2 0 0 0,3-1 0 0 0,-3-1 0 0 0,2-1 0 0 0,7 0 0 0 0,4-1 0 0 0,7 1 0 0 0,11 0 0 0 0,-1-1 0 0 0,0 1 0 0 0,-2 5 0 0 0,-4 1 0 0 0,-4 0 0 0 0,2-1 0 0 0,-6-2 0 0 0,2-1 0 0 0,-5-1 0 0 0,-2 0 0 0 0,3-1 0 0 0,7 0 0 0 0,11 0 0 0 0,-2-1 0 0 0,0 1 0 0 0,2 0 0 0 0,3 0 0 0 0,-7 0 0 0 0,-2 0 0 0 0,-3 0 0 0 0,2 0 0 0 0,-6 0 0 0 0,-9 0 0 0 0,6 0 0 0 0,2 0 0 0 0,-10-5 0 0 0,2-1 0 0 0,6 0 0 0 0,-3-4 0 0 0,-1 1 0 0 0,-1-4 0 0 0,-4 1 0 0 0,-1 2 0 0 0,0-1 0 0 0,-3-5 0 0 0,-4-3 0 0 0,-5 2 0 0 0,0-7 0 0 0,-4-3 0 0 0,0-2 0 0 0,0-5 0 0 0,-6-2 0 0 0,-2 1 0 0 0,-5-3 0 0 0,-7 0 0 0 0,-4 2 0 0 0,-4 3 0 0 0,-3 1 0 0 0,-1 3 0 0 0,-1 0 0 0 0,0 2 0 0 0,0 0 0 0 0,0 0 0 0 0,0 0 0 0 0,-8-5 0 0 0,-4-2 0 0 0,-4 1 0 0 0,-8 1 0 0 0,0 1 0 0 0,4 1 0 0 0,2 7 0 0 0,3 1 0 0 0,0 5 0 0 0,2 1 0 0 0,-9-12 0 0 0,-7-4 0 0 0,-7-3 0 0 0,3 1 0 0 0,-7-4 0 0 0,4 0 0 0 0,-49-26 0 0 0,-18-7 0 0 0,3 9 0 0 0,15 15 0 0 0,12 15 0 0 0,19 8 0 0 0,5 9 0 0 0,6 7 0 0 0,-9-1 0 0 0,-8-2 0 0 0,-13-1 0 0 0,-8 3 0 0 0,-4 3 0 0 0,3 2 0 0 0,7 2 0 0 0,11 1 0 0 0,12 1 0 0 0,11 0 0 0 0,7 0 0 0 0,10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6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31.png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15.xml"/><Relationship Id="rId17" Type="http://schemas.openxmlformats.org/officeDocument/2006/relationships/image" Target="../media/image38.png"/><Relationship Id="rId25" Type="http://schemas.openxmlformats.org/officeDocument/2006/relationships/image" Target="../media/image4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5.png"/><Relationship Id="rId24" Type="http://schemas.openxmlformats.org/officeDocument/2006/relationships/customXml" Target="../ink/ink21.xml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customXml" Target="../ink/ink14.xml"/><Relationship Id="rId19" Type="http://schemas.openxmlformats.org/officeDocument/2006/relationships/image" Target="../media/image39.png"/><Relationship Id="rId4" Type="http://schemas.openxmlformats.org/officeDocument/2006/relationships/customXml" Target="../ink/ink11.xml"/><Relationship Id="rId9" Type="http://schemas.openxmlformats.org/officeDocument/2006/relationships/image" Target="../media/image34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ARDUINO IOT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SAMPLE CLOUD PROGRAM TO CONTROL LED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1204-F6BD-EB0B-A25A-E6C06D3A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Give a device name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2C2C75-34CB-AB80-E391-FBFBA115F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0961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6481-9A29-8D56-084D-59E0EBD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Download the PDF and click continue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2A8F89F-9A8D-DEF6-87A0-66DD4E53D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7885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6A82-5F96-BD33-9A63-BAA30829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Save it for using in code , we want secret key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23D6DC6-A91A-6974-5FCE-3762CE7B2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3452" y="1825625"/>
            <a:ext cx="4505096" cy="4351338"/>
          </a:xfrm>
        </p:spPr>
      </p:pic>
    </p:spTree>
    <p:extLst>
      <p:ext uri="{BB962C8B-B14F-4D97-AF65-F5344CB8AC3E}">
        <p14:creationId xmlns:p14="http://schemas.microsoft.com/office/powerpoint/2010/main" val="423294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DD3A-3921-220C-DEE0-2B7656FD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Device is set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449E257-8E6E-3C80-8D38-0A4AC1DEC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4714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218E-370A-FF1C-DD88-27E34177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Now configure network for target board to access and provide secret key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33B5DE-8C06-3F86-A1A9-700FACC05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3272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F260-0F8D-70C1-D5A4-84E1837A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Settings done, now go to sketch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DEFBAF-7251-47B6-C3F2-01BE3F250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C8ABB-533A-9CD8-077D-614FEE1BE057}"/>
                  </a:ext>
                </a:extLst>
              </p14:cNvPr>
              <p14:cNvContentPartPr/>
              <p14:nvPr/>
            </p14:nvContentPartPr>
            <p14:xfrm>
              <a:off x="6871718" y="2563500"/>
              <a:ext cx="967467" cy="36427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C8ABB-533A-9CD8-077D-614FEE1BE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3722" y="2545520"/>
                <a:ext cx="1003099" cy="3998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68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B9CD-3281-D7D3-010B-C5C0C9F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You can see, almost code is already provided, just code the logical function portion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0015A7-E00B-8B61-A34A-4E95EC1EB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ED8412-C493-236B-CD69-032E45A8FEF9}"/>
                  </a:ext>
                </a:extLst>
              </p14:cNvPr>
              <p14:cNvContentPartPr/>
              <p14:nvPr/>
            </p14:nvContentPartPr>
            <p14:xfrm>
              <a:off x="3459653" y="5261838"/>
              <a:ext cx="3215934" cy="76284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ED8412-C493-236B-CD69-032E45A8F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2015" y="5243846"/>
                <a:ext cx="3251571" cy="7984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123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7C11-BCD2-A2FF-CF12-964C5017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After coding, go to dashboard and select needed widget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52D703-A9A0-85A3-A402-B53B423E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4AFE81-A175-E2A0-17AA-A324A98C6DC9}"/>
                  </a:ext>
                </a:extLst>
              </p14:cNvPr>
              <p14:cNvContentPartPr/>
              <p14:nvPr/>
            </p14:nvContentPartPr>
            <p14:xfrm>
              <a:off x="2511541" y="3213760"/>
              <a:ext cx="1041598" cy="317074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4AFE81-A175-E2A0-17AA-A324A98C6D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3545" y="3196145"/>
                <a:ext cx="1077230" cy="3526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35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96D2-94B0-B87B-C3FC-5C4F9BD6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I've selected a switch, give proper settings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FF6D2C2-9FC1-BD7E-8B0C-0DD56691A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DE6F3E-EF78-FCF3-75E5-F9DD877DA300}"/>
                  </a:ext>
                </a:extLst>
              </p14:cNvPr>
              <p14:cNvContentPartPr/>
              <p14:nvPr/>
            </p14:nvContentPartPr>
            <p14:xfrm>
              <a:off x="8385425" y="2391796"/>
              <a:ext cx="1803052" cy="72434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DE6F3E-EF78-FCF3-75E5-F9DD877DA3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7787" y="2374164"/>
                <a:ext cx="1838688" cy="759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6848B6-FBA8-E367-5CA6-776D93F72D70}"/>
                  </a:ext>
                </a:extLst>
              </p14:cNvPr>
              <p14:cNvContentPartPr/>
              <p14:nvPr/>
            </p14:nvContentPartPr>
            <p14:xfrm>
              <a:off x="8246676" y="3064911"/>
              <a:ext cx="1813822" cy="713368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6848B6-FBA8-E367-5CA6-776D93F72D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9038" y="3047284"/>
                <a:ext cx="1849458" cy="7489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35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B416-E60F-47BD-5692-63CDA653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Click link the variable and link widget to the proper variable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AEA6DF-B852-16FB-5B6A-0A81DCD9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3FE6B6-006F-DF57-1C6B-F2AF2CAC41A8}"/>
                  </a:ext>
                </a:extLst>
              </p14:cNvPr>
              <p14:cNvContentPartPr/>
              <p14:nvPr/>
            </p14:nvContentPartPr>
            <p14:xfrm>
              <a:off x="4713251" y="2431155"/>
              <a:ext cx="1310045" cy="634187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3FE6B6-006F-DF57-1C6B-F2AF2CAC41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5256" y="2413529"/>
                <a:ext cx="1345675" cy="669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59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06C5-0860-70E2-1BAC-22B01FC3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First, create an account and login, then click IOT Cloud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6152F6-DE43-6160-907B-357983418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4233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708-8AE6-7FD4-F3E8-A0ABCE45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Done with dashboard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3D8FBE-4918-E830-3FD2-F15CA1DF3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301273-3AB8-FD7C-6AC8-074EF1844EA6}"/>
                  </a:ext>
                </a:extLst>
              </p14:cNvPr>
              <p14:cNvContentPartPr/>
              <p14:nvPr/>
            </p14:nvContentPartPr>
            <p14:xfrm>
              <a:off x="8372113" y="5696895"/>
              <a:ext cx="1619011" cy="614786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301273-3AB8-FD7C-6AC8-074EF1844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4116" y="5678908"/>
                <a:ext cx="1654645" cy="6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13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67B3-C894-C379-02B4-44C94B4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Goto code section, verify and upload</a:t>
            </a:r>
            <a:endParaRPr lang="en-GB" dirty="0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8CAF57-6BB8-CCBA-399A-ACF95511B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EA74FF-05CD-BA62-9681-811289591134}"/>
                  </a:ext>
                </a:extLst>
              </p14:cNvPr>
              <p14:cNvContentPartPr/>
              <p14:nvPr/>
            </p14:nvContentPartPr>
            <p14:xfrm>
              <a:off x="3497064" y="2787796"/>
              <a:ext cx="892243" cy="48573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EA74FF-05CD-BA62-9681-8112895911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9068" y="2770166"/>
                <a:ext cx="927875" cy="5213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786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24C0-2D08-D1B0-B2D7-214B0C7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For uploading, download and install </a:t>
            </a:r>
            <a:r>
              <a:rPr lang="en-GB" dirty="0" err="1">
                <a:ea typeface="Calibri Light"/>
                <a:cs typeface="Calibri Light"/>
              </a:rPr>
              <a:t>arduino</a:t>
            </a:r>
            <a:r>
              <a:rPr lang="en-GB" dirty="0">
                <a:ea typeface="Calibri Light"/>
                <a:cs typeface="Calibri Light"/>
              </a:rPr>
              <a:t> create agent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B9D5A79-C3FE-D586-AF56-59ED2E296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979" y="1825625"/>
            <a:ext cx="461404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9F16F3-B578-1104-8BE4-8959E295E209}"/>
                  </a:ext>
                </a:extLst>
              </p14:cNvPr>
              <p14:cNvContentPartPr/>
              <p14:nvPr/>
            </p14:nvContentPartPr>
            <p14:xfrm>
              <a:off x="3706259" y="2777765"/>
              <a:ext cx="1842359" cy="584866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9F16F3-B578-1104-8BE4-8959E295E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8264" y="2759780"/>
                <a:ext cx="1877990" cy="6204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34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88D6-A20F-0F49-3AA2-F78AC7B9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5692"/>
          </a:xfrm>
        </p:spPr>
        <p:txBody>
          <a:bodyPr>
            <a:normAutofit/>
          </a:bodyPr>
          <a:lstStyle/>
          <a:p>
            <a:r>
              <a:rPr lang="en-GB" dirty="0">
                <a:ea typeface="Calibri Light"/>
                <a:cs typeface="Calibri Light"/>
              </a:rPr>
              <a:t>After uploading ,you can just power up the device , and open dashboard for switch controls. You can control the onboard led on 13 </a:t>
            </a:r>
            <a:r>
              <a:rPr lang="en-GB" dirty="0" err="1">
                <a:ea typeface="Calibri Light"/>
                <a:cs typeface="Calibri Light"/>
              </a:rPr>
              <a:t>th</a:t>
            </a:r>
            <a:r>
              <a:rPr lang="en-GB" dirty="0">
                <a:ea typeface="Calibri Light"/>
                <a:cs typeface="Calibri Light"/>
              </a:rPr>
              <a:t> pin through cloud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400BF-E21B-1E62-0D56-987EF886FE98}"/>
                  </a:ext>
                </a:extLst>
              </p14:cNvPr>
              <p14:cNvContentPartPr/>
              <p14:nvPr/>
            </p14:nvContentPartPr>
            <p14:xfrm>
              <a:off x="5784272" y="5631592"/>
              <a:ext cx="427855" cy="56089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400BF-E21B-1E62-0D56-987EF886FE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6280" y="5613603"/>
                <a:ext cx="463480" cy="596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CE5C20-181F-157A-BB81-CA01E256B683}"/>
                  </a:ext>
                </a:extLst>
              </p14:cNvPr>
              <p14:cNvContentPartPr/>
              <p14:nvPr/>
            </p14:nvContentPartPr>
            <p14:xfrm>
              <a:off x="6081155" y="5856019"/>
              <a:ext cx="19924" cy="59241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CE5C20-181F-157A-BB81-CA01E256B6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366" y="5838034"/>
                <a:ext cx="55147" cy="628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0D2FD-D82B-3BD1-415B-D6EC65412293}"/>
                  </a:ext>
                </a:extLst>
              </p14:cNvPr>
              <p14:cNvContentPartPr/>
              <p14:nvPr/>
            </p14:nvContentPartPr>
            <p14:xfrm>
              <a:off x="6268585" y="5806539"/>
              <a:ext cx="199963" cy="589922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0D2FD-D82B-3BD1-415B-D6EC654122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0962" y="5788913"/>
                <a:ext cx="235568" cy="625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AF232C-9AB2-FDA9-A947-B2238C22174A}"/>
                  </a:ext>
                </a:extLst>
              </p14:cNvPr>
              <p14:cNvContentPartPr/>
              <p14:nvPr/>
            </p14:nvContentPartPr>
            <p14:xfrm>
              <a:off x="6545426" y="6192080"/>
              <a:ext cx="237466" cy="2409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AF232C-9AB2-FDA9-A947-B2238C2217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7463" y="6174096"/>
                <a:ext cx="273032" cy="276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0F0D81-6B77-7F80-CE3B-2272087DF9C6}"/>
                  </a:ext>
                </a:extLst>
              </p14:cNvPr>
              <p14:cNvContentPartPr/>
              <p14:nvPr/>
            </p14:nvContentPartPr>
            <p14:xfrm>
              <a:off x="6823363" y="6199321"/>
              <a:ext cx="327000" cy="220371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0F0D81-6B77-7F80-CE3B-2272087DF9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5736" y="6181706"/>
                <a:ext cx="362614" cy="255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C4C8381-19A7-AC77-3042-CB0443C9F58B}"/>
                  </a:ext>
                </a:extLst>
              </p14:cNvPr>
              <p14:cNvContentPartPr/>
              <p14:nvPr/>
            </p14:nvContentPartPr>
            <p14:xfrm>
              <a:off x="7237673" y="5430487"/>
              <a:ext cx="147502" cy="1060854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C4C8381-19A7-AC77-3042-CB0443C9F5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0088" y="5412494"/>
                <a:ext cx="183032" cy="10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C2C3807-E7C1-F7E0-BE29-FEEBE34C83A4}"/>
                  </a:ext>
                </a:extLst>
              </p14:cNvPr>
              <p14:cNvContentPartPr/>
              <p14:nvPr/>
            </p14:nvContentPartPr>
            <p14:xfrm>
              <a:off x="7350334" y="6212279"/>
              <a:ext cx="326066" cy="243703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C2C3807-E7C1-F7E0-BE29-FEEBE34C83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32719" y="6194307"/>
                <a:ext cx="361656" cy="27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960F1C-8CD3-69C1-BC76-D87B779CA9FC}"/>
                  </a:ext>
                </a:extLst>
              </p14:cNvPr>
              <p14:cNvContentPartPr/>
              <p14:nvPr/>
            </p14:nvContentPartPr>
            <p14:xfrm>
              <a:off x="8030688" y="5667994"/>
              <a:ext cx="330923" cy="379388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960F1C-8CD3-69C1-BC76-D87B779CA9F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13063" y="5650014"/>
                <a:ext cx="366533" cy="41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551F7A-947A-94C0-E7FD-D3E97089325E}"/>
                  </a:ext>
                </a:extLst>
              </p14:cNvPr>
              <p14:cNvContentPartPr/>
              <p14:nvPr/>
            </p14:nvContentPartPr>
            <p14:xfrm>
              <a:off x="8534638" y="6143006"/>
              <a:ext cx="219582" cy="248238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551F7A-947A-94C0-E7FD-D3E9708932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17028" y="6125044"/>
                <a:ext cx="255161" cy="283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81A26D-7712-2ED9-B1D3-CE1882D84048}"/>
                  </a:ext>
                </a:extLst>
              </p14:cNvPr>
              <p14:cNvContentPartPr/>
              <p14:nvPr/>
            </p14:nvContentPartPr>
            <p14:xfrm>
              <a:off x="8861174" y="6172694"/>
              <a:ext cx="388509" cy="21344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81A26D-7712-2ED9-B1D3-CE1882D840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43187" y="6155087"/>
                <a:ext cx="424122" cy="249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67088B9-B1E6-8EE0-FFF7-49979F9AAC25}"/>
                  </a:ext>
                </a:extLst>
              </p14:cNvPr>
              <p14:cNvContentPartPr/>
              <p14:nvPr/>
            </p14:nvContentPartPr>
            <p14:xfrm>
              <a:off x="8237739" y="5727370"/>
              <a:ext cx="327337" cy="1021768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67088B9-B1E6-8EE0-FFF7-49979F9AAC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20113" y="5709375"/>
                <a:ext cx="362948" cy="1057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0FC955-A50A-174D-4393-14898AA9B1A2}"/>
                  </a:ext>
                </a:extLst>
              </p14:cNvPr>
              <p14:cNvContentPartPr/>
              <p14:nvPr/>
            </p14:nvContentPartPr>
            <p14:xfrm>
              <a:off x="7130142" y="6636814"/>
              <a:ext cx="694618" cy="92251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0FC955-A50A-174D-4393-14898AA9B1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2507" y="6618866"/>
                <a:ext cx="730249" cy="127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A87679D-A376-9BC8-DB9D-7A6D2D7F3ACA}"/>
                  </a:ext>
                </a:extLst>
              </p14:cNvPr>
              <p14:cNvContentPartPr/>
              <p14:nvPr/>
            </p14:nvContentPartPr>
            <p14:xfrm>
              <a:off x="6952013" y="6739793"/>
              <a:ext cx="70064" cy="16771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A87679D-A376-9BC8-DB9D-7A6D2D7F3A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34497" y="6722673"/>
                <a:ext cx="105453" cy="513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687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9C8F-0699-BF52-B6B9-7662AA93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Click create for new project</a:t>
            </a:r>
            <a:endParaRPr lang="en-GB" dirty="0"/>
          </a:p>
        </p:txBody>
      </p:sp>
      <p:pic>
        <p:nvPicPr>
          <p:cNvPr id="12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F07-3F18-C684-35C9-013D054E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749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BE6E-4595-A0F5-0C79-E0BB4F7A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Click on add variable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207199-72E8-9701-8529-DE44A9A86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828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3E-2C78-1107-6BFD-E1D23D92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Give variable name and type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625457A-353D-A711-3E88-E8AEEFB41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1419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8987-35A2-98C0-57B0-2989A78F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Give variable permissions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AD0388B-A295-F010-CDF7-973C129FC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75187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AAE-7C00-19FC-21D4-391A32D9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Now click on associated device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35317F-F996-549A-49D3-F9756AE44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4137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0241-3F37-F6D3-3714-1947730C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As I want ESP32 click third party device</a:t>
            </a:r>
            <a:endParaRPr lang="en-GB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E639D9-EEEC-9FB2-FAB1-7603FA5CC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93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7E13-EF17-04C6-0B4C-0AB5777A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Select ESP32 WROVER KIT FOR ESP32 SIM800L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0AEEC5F-28A3-C0B4-3940-9A718C788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268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ARDUINO IOT CLOUD</vt:lpstr>
      <vt:lpstr>First, create an account and login, then click IOT Cloud</vt:lpstr>
      <vt:lpstr>Click create for new project</vt:lpstr>
      <vt:lpstr>Click on add variable</vt:lpstr>
      <vt:lpstr>Give variable name and type</vt:lpstr>
      <vt:lpstr>Give variable permissions</vt:lpstr>
      <vt:lpstr>Now click on associated device</vt:lpstr>
      <vt:lpstr>As I want ESP32 click third party device</vt:lpstr>
      <vt:lpstr>Select ESP32 WROVER KIT FOR ESP32 SIM800L</vt:lpstr>
      <vt:lpstr>Give a device name</vt:lpstr>
      <vt:lpstr>Download the PDF and click continue</vt:lpstr>
      <vt:lpstr>Save it for using in code , we want secret key</vt:lpstr>
      <vt:lpstr>Device is set</vt:lpstr>
      <vt:lpstr>Now configure network for target board to access and provide secret key</vt:lpstr>
      <vt:lpstr>Settings done, now go to sketch</vt:lpstr>
      <vt:lpstr>You can see, almost code is already provided, just code the logical function portion</vt:lpstr>
      <vt:lpstr>After coding, go to dashboard and select needed widget</vt:lpstr>
      <vt:lpstr>I've selected a switch, give proper settings</vt:lpstr>
      <vt:lpstr>Click link the variable and link widget to the proper variable</vt:lpstr>
      <vt:lpstr>Done with dashboard</vt:lpstr>
      <vt:lpstr>Goto code section, verify and upload</vt:lpstr>
      <vt:lpstr>For uploading, download and install arduino create agent</vt:lpstr>
      <vt:lpstr>After uploading ,you can just power up the device , and open dashboard for switch controls. You can control the onboard led on 13 th pin through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</cp:revision>
  <dcterms:created xsi:type="dcterms:W3CDTF">2023-09-05T10:36:06Z</dcterms:created>
  <dcterms:modified xsi:type="dcterms:W3CDTF">2023-09-05T11:07:11Z</dcterms:modified>
</cp:coreProperties>
</file>