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1C85-204E-1149-A806-AC933BDC1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5D8B7-25D8-FC49-B49C-C72F576B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ED01-AC5E-044A-810A-1A18C2E3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A422-7DB7-6E45-A548-39D634CA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3840-A5E9-9E4A-ACCE-2C43491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9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74A2-8F2D-654E-955E-6341AD43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97CA4-E2B0-694D-9C49-045CF5614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78BC-0B27-294D-B7D0-CAD0EB0F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A79A-90CD-1743-9E2C-342F51A9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CF04-32B7-244A-849E-479E3108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70727-9C5F-2B41-909A-2AAA4EEBE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B1B12-260A-C44D-92F6-18AB13A9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3F5C-FFA5-7A4F-89D8-CF116A0A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8594-2B9C-DF42-8B7D-D6221BC4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9203-520B-5949-BFEF-44A2D1EC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5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4083-314D-D948-9390-AAF517E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8226-6AEA-DA49-8867-B125A176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5098-83C3-EB49-AF80-FB3C1332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3F9E-5F0B-204B-AEF8-F1499A38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C69E-659C-5147-AF5E-54AC3344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7347-86CA-1749-80AC-ACC8355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D38CD-3151-794D-A93B-4F1463F1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3198A-3AE4-7449-A8B5-9173548A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16DB-CAD2-3A47-B891-763509E7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13EF-A961-0149-8387-8088AB6A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08B5-9606-E64E-ADE7-81DEEAB2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E4C9-E70A-5A49-8DA7-CB6C27CD3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B2CD8-013A-5A49-AB65-57C505159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DFD27-FA68-9F48-9882-6BB2C29D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48570-DB34-F543-8162-79397B1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080F5-31DA-DE44-AB83-113D1A6C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A96F-4D3B-2C4E-8A9B-3E291FB3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708A-B930-B745-AEE1-C99EC139B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F7719-02A0-4C40-88EA-FD08FDD4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836AB-9AE5-D14C-AF51-570DCC78E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E492A-8A6A-5349-9EC5-FD415D1AC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FA7F1-B093-A942-B84E-857308E4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2D0F1-AB26-9F44-8179-BD3D68EB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413CF-B78F-4D4B-9CB3-38DC855D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6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7840-BCC4-A943-A120-C4F88FD8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3948E-0F1D-4042-A164-D622E304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EF446-3D43-FE4C-8B5F-4EED3276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01093-2EFC-2B44-963B-C770B1D1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F3229-07C8-ED49-9B29-E055B9E7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79CE9-8369-454E-B042-CFE32B16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BD503-8DCF-E647-8CD0-D8C1DCFE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6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D86D-26A4-3345-96F5-33620DB6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AAC2-DAC4-F64D-BD3E-C970CB18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E4F8-C1F1-B84A-B94F-9F5F86DE7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585C-DC9F-F546-AE53-0CE72E33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A148F-D9C4-5C49-9760-C31E2559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9A2F-3635-F447-8D53-159BC893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1075-3F3D-8043-B4DF-B8813E7E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D24BC-6858-EE47-93B4-28F4ADDA3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98B5E-572A-9C4B-9A4E-77826DBF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7A684-8207-0946-A67D-76E8219B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10710-3A44-8042-BFAF-8ADE73A9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E11B-D57B-1448-80E4-D3B24C1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AFD94-5918-5240-AF6B-13061BD5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B7D-0888-6F41-8ACF-9A85078ED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495A-1511-3A43-835F-BE4197956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3F24-262E-6048-A62F-0077D1862406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524-FF97-1843-A27B-9154CA35B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A7741-44DD-8749-B22E-BA98863BC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CED7-EABC-864A-9386-EDA628E2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6FA7A502-CA84-8145-B1D2-3659D2EFD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521" r="-1" b="21328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7E6B-C08C-6449-A108-DB5640FA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0991"/>
            <a:ext cx="5395912" cy="16618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DAMG 6210 </a:t>
            </a:r>
            <a:b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Management and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F1347-4C14-574A-9768-CF1C95F34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02074"/>
            <a:ext cx="5991225" cy="129856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GROUP – 9</a:t>
            </a: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b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PROJECT TOPIC: </a:t>
            </a:r>
            <a:r>
              <a:rPr lang="en-US" sz="2000" b="1" u="sng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OXYGEN RENTAL SYSTEM</a:t>
            </a:r>
            <a:b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619C3A-7D46-AC43-8568-966494DF6A58}"/>
              </a:ext>
            </a:extLst>
          </p:cNvPr>
          <p:cNvSpPr txBox="1"/>
          <p:nvPr/>
        </p:nvSpPr>
        <p:spPr>
          <a:xfrm>
            <a:off x="8619744" y="4069368"/>
            <a:ext cx="29626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u="sng" dirty="0">
                <a:solidFill>
                  <a:schemeClr val="bg1"/>
                </a:solidFill>
              </a:rPr>
              <a:t>Group Members: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solidFill>
                  <a:schemeClr val="bg1"/>
                </a:solidFill>
              </a:rPr>
              <a:t>Namratha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Gonuguntla</a:t>
            </a:r>
            <a:r>
              <a:rPr lang="en-US" sz="1200" dirty="0">
                <a:solidFill>
                  <a:schemeClr val="bg1"/>
                </a:solidFill>
              </a:rPr>
              <a:t> (001565081)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Nitin </a:t>
            </a:r>
            <a:r>
              <a:rPr lang="en-US" sz="1200" dirty="0" err="1">
                <a:solidFill>
                  <a:schemeClr val="bg1"/>
                </a:solidFill>
              </a:rPr>
              <a:t>Dornipadu</a:t>
            </a:r>
            <a:r>
              <a:rPr lang="en-US" sz="1200" dirty="0">
                <a:solidFill>
                  <a:schemeClr val="bg1"/>
                </a:solidFill>
              </a:rPr>
              <a:t> (002197358)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Rajesh </a:t>
            </a:r>
            <a:r>
              <a:rPr lang="en-US" sz="1200" dirty="0" err="1">
                <a:solidFill>
                  <a:schemeClr val="bg1"/>
                </a:solidFill>
              </a:rPr>
              <a:t>Kaireddy</a:t>
            </a:r>
            <a:r>
              <a:rPr lang="en-US" sz="1200" dirty="0">
                <a:solidFill>
                  <a:schemeClr val="bg1"/>
                </a:solidFill>
              </a:rPr>
              <a:t> (002198556)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Sai Kumar Ganga (002191288)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F28683-6AD8-4447-A9B8-BF68B3868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2" y="271324"/>
            <a:ext cx="3363392" cy="7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0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A7FDF-7599-B14E-81B4-08DEEC19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6"/>
            <a:ext cx="4840010" cy="63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Statement:</a:t>
            </a:r>
          </a:p>
        </p:txBody>
      </p:sp>
      <p:pic>
        <p:nvPicPr>
          <p:cNvPr id="5" name="Picture 4" descr="A picture containing green, indoor, lined, stationary&#10;&#10;Description automatically generated">
            <a:extLst>
              <a:ext uri="{FF2B5EF4-FFF2-40B4-BE49-F238E27FC236}">
                <a16:creationId xmlns:a16="http://schemas.microsoft.com/office/drawing/2014/main" id="{6554DEA0-2089-E549-BCF0-F4366B230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1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7D2C2528-E2E2-E64D-A5BC-38AE66C6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361414"/>
            <a:ext cx="5346116" cy="631162"/>
          </a:xfrm>
        </p:spPr>
        <p:txBody>
          <a:bodyPr>
            <a:normAutofit/>
          </a:bodyPr>
          <a:lstStyle/>
          <a:p>
            <a:r>
              <a:rPr lang="en-US" sz="1600" dirty="0"/>
              <a:t>To provide a platform where people can connect to the nearest oxygen suppliers for oxygen cylinders in emergency.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CD24193-4CF0-B844-92ED-30CDDFB5DF78}"/>
              </a:ext>
            </a:extLst>
          </p:cNvPr>
          <p:cNvSpPr txBox="1">
            <a:spLocks/>
          </p:cNvSpPr>
          <p:nvPr/>
        </p:nvSpPr>
        <p:spPr>
          <a:xfrm>
            <a:off x="6513788" y="2559524"/>
            <a:ext cx="4840010" cy="63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Objectives: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7E50EDEE-9DCA-864D-A3C3-CB1DA9E2888B}"/>
              </a:ext>
            </a:extLst>
          </p:cNvPr>
          <p:cNvSpPr txBox="1">
            <a:spLocks/>
          </p:cNvSpPr>
          <p:nvPr/>
        </p:nvSpPr>
        <p:spPr>
          <a:xfrm>
            <a:off x="6513788" y="3429000"/>
            <a:ext cx="5608918" cy="2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Maintain (</a:t>
            </a:r>
            <a:r>
              <a:rPr lang="en-US" sz="1600" u="sng" dirty="0"/>
              <a:t>Insert, Update, delete</a:t>
            </a:r>
            <a:r>
              <a:rPr lang="en-US" sz="1600" dirty="0"/>
              <a:t>) data of Oxygen plant locations and Customers.</a:t>
            </a:r>
          </a:p>
          <a:p>
            <a:r>
              <a:rPr lang="en-US" sz="1600" dirty="0"/>
              <a:t>Maintain the Booking History (Unique transaction ID, Customer ID, plant ID, quantity) to </a:t>
            </a:r>
            <a:r>
              <a:rPr lang="en-US" sz="1600" u="sng" dirty="0"/>
              <a:t>visualize</a:t>
            </a:r>
            <a:r>
              <a:rPr lang="en-US" sz="1600" dirty="0"/>
              <a:t> and generate a report on demand of oxygen across county.</a:t>
            </a:r>
          </a:p>
          <a:p>
            <a:r>
              <a:rPr lang="en-US" sz="1600" u="sng" dirty="0"/>
              <a:t>Security</a:t>
            </a:r>
            <a:r>
              <a:rPr lang="en-US" sz="1600" dirty="0"/>
              <a:t>: Providing them a login-logout option based on Authorization role for security purposes.</a:t>
            </a:r>
          </a:p>
          <a:p>
            <a:r>
              <a:rPr lang="en-US" sz="1600" dirty="0"/>
              <a:t>Maintain </a:t>
            </a:r>
            <a:r>
              <a:rPr lang="en-US" sz="1600" u="sng" dirty="0"/>
              <a:t>Data Integrity </a:t>
            </a:r>
            <a:r>
              <a:rPr lang="en-US" sz="1600" dirty="0"/>
              <a:t>and Avoid </a:t>
            </a:r>
            <a:r>
              <a:rPr lang="en-US" sz="1600" u="sng" dirty="0"/>
              <a:t>Data Redundancy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37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678E4-2655-7742-AD32-041DF2CD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-1"/>
            <a:ext cx="11210925" cy="6316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latin typeface="+mj-lt"/>
                <a:ea typeface="+mj-ea"/>
                <a:cs typeface="+mj-cs"/>
              </a:rPr>
              <a:t>Entity-Relationship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8C5574-90B7-F94B-B464-6A9D949B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8305" y="842963"/>
            <a:ext cx="8815387" cy="575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62BD-8420-C944-A162-DCFD7548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E1BF-24A0-1D45-9BAB-B7AC53F1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149"/>
            <a:ext cx="10515600" cy="4560814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r>
              <a:rPr lang="en-US" sz="1900" dirty="0"/>
              <a:t>DDL (Create Procedures)</a:t>
            </a:r>
          </a:p>
          <a:p>
            <a:r>
              <a:rPr lang="en-US" sz="1900" dirty="0"/>
              <a:t>DML (Insert, Insert Data – Packages and Procedures)</a:t>
            </a:r>
          </a:p>
          <a:p>
            <a:r>
              <a:rPr lang="en-US" sz="1900" dirty="0"/>
              <a:t>Exception Handling</a:t>
            </a:r>
          </a:p>
          <a:p>
            <a:r>
              <a:rPr lang="en-US" sz="1900" dirty="0"/>
              <a:t>Functions (Password)</a:t>
            </a:r>
          </a:p>
          <a:p>
            <a:r>
              <a:rPr lang="en-US" sz="1900" dirty="0"/>
              <a:t>Triggers</a:t>
            </a:r>
          </a:p>
          <a:p>
            <a:r>
              <a:rPr lang="en-US" sz="1900" dirty="0"/>
              <a:t>Views</a:t>
            </a:r>
          </a:p>
          <a:p>
            <a:r>
              <a:rPr lang="en-US" sz="1900" dirty="0"/>
              <a:t>Reports </a:t>
            </a:r>
          </a:p>
          <a:p>
            <a:r>
              <a:rPr lang="en-US" sz="1900" dirty="0"/>
              <a:t>ERD</a:t>
            </a:r>
          </a:p>
          <a:p>
            <a:r>
              <a:rPr lang="en-US" sz="1900" dirty="0"/>
              <a:t>Test cases</a:t>
            </a:r>
          </a:p>
          <a:p>
            <a:r>
              <a:rPr lang="en-US" sz="1900" dirty="0"/>
              <a:t>Justification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5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170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DAMG 6210   Data Management and Database Design</vt:lpstr>
      <vt:lpstr>Problem Statement:</vt:lpstr>
      <vt:lpstr>Entity-Relationship Diagram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Namratha Gonuguntla</dc:creator>
  <cp:lastModifiedBy>Namratha Gonuguntla</cp:lastModifiedBy>
  <cp:revision>2</cp:revision>
  <dcterms:created xsi:type="dcterms:W3CDTF">2021-12-14T06:04:32Z</dcterms:created>
  <dcterms:modified xsi:type="dcterms:W3CDTF">2021-12-14T08:19:52Z</dcterms:modified>
</cp:coreProperties>
</file>