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22192-1F59-4642-BA4D-62351A8472E8}" v="281" dt="2021-05-17T13:57:20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in Gangadharan Rangaraj" userId="2536f7ff6746765f" providerId="LiveId" clId="{C9C22192-1F59-4642-BA4D-62351A8472E8}"/>
    <pc:docChg chg="undo custSel addSld delSld modSld sldOrd">
      <pc:chgData name="Nithin Gangadharan Rangaraj" userId="2536f7ff6746765f" providerId="LiveId" clId="{C9C22192-1F59-4642-BA4D-62351A8472E8}" dt="2021-05-17T14:00:44.960" v="1071" actId="1076"/>
      <pc:docMkLst>
        <pc:docMk/>
      </pc:docMkLst>
      <pc:sldChg chg="addSp delSp modSp new del mod setBg">
        <pc:chgData name="Nithin Gangadharan Rangaraj" userId="2536f7ff6746765f" providerId="LiveId" clId="{C9C22192-1F59-4642-BA4D-62351A8472E8}" dt="2021-05-17T13:27:43.359" v="166" actId="47"/>
        <pc:sldMkLst>
          <pc:docMk/>
          <pc:sldMk cId="2417292403" sldId="256"/>
        </pc:sldMkLst>
        <pc:spChg chg="del">
          <ac:chgData name="Nithin Gangadharan Rangaraj" userId="2536f7ff6746765f" providerId="LiveId" clId="{C9C22192-1F59-4642-BA4D-62351A8472E8}" dt="2021-05-17T13:20:02.580" v="1" actId="478"/>
          <ac:spMkLst>
            <pc:docMk/>
            <pc:sldMk cId="2417292403" sldId="256"/>
            <ac:spMk id="2" creationId="{C7E37726-3887-4327-9F90-DB3CEEFA50CB}"/>
          </ac:spMkLst>
        </pc:spChg>
        <pc:spChg chg="del">
          <ac:chgData name="Nithin Gangadharan Rangaraj" userId="2536f7ff6746765f" providerId="LiveId" clId="{C9C22192-1F59-4642-BA4D-62351A8472E8}" dt="2021-05-17T13:20:05.277" v="2" actId="478"/>
          <ac:spMkLst>
            <pc:docMk/>
            <pc:sldMk cId="2417292403" sldId="256"/>
            <ac:spMk id="3" creationId="{9E1C2CEF-D62E-4DA8-BE57-F7C469FF27E6}"/>
          </ac:spMkLst>
        </pc:spChg>
        <pc:spChg chg="add del mod">
          <ac:chgData name="Nithin Gangadharan Rangaraj" userId="2536f7ff6746765f" providerId="LiveId" clId="{C9C22192-1F59-4642-BA4D-62351A8472E8}" dt="2021-05-17T13:25:47.364" v="77" actId="478"/>
          <ac:spMkLst>
            <pc:docMk/>
            <pc:sldMk cId="2417292403" sldId="256"/>
            <ac:spMk id="5" creationId="{93932947-FF52-440D-9162-C4DF284F6D5C}"/>
          </ac:spMkLst>
        </pc:spChg>
        <pc:picChg chg="add mod">
          <ac:chgData name="Nithin Gangadharan Rangaraj" userId="2536f7ff6746765f" providerId="LiveId" clId="{C9C22192-1F59-4642-BA4D-62351A8472E8}" dt="2021-05-17T13:25:27.929" v="76" actId="1076"/>
          <ac:picMkLst>
            <pc:docMk/>
            <pc:sldMk cId="2417292403" sldId="256"/>
            <ac:picMk id="4" creationId="{968CF955-09F9-405C-8F4D-14A095CCE6C0}"/>
          </ac:picMkLst>
        </pc:picChg>
      </pc:sldChg>
      <pc:sldChg chg="addSp delSp modSp new mod setBg addAnim delAnim setClrOvrMap">
        <pc:chgData name="Nithin Gangadharan Rangaraj" userId="2536f7ff6746765f" providerId="LiveId" clId="{C9C22192-1F59-4642-BA4D-62351A8472E8}" dt="2021-05-17T13:27:38.097" v="165" actId="26606"/>
        <pc:sldMkLst>
          <pc:docMk/>
          <pc:sldMk cId="1469977537" sldId="257"/>
        </pc:sldMkLst>
        <pc:spChg chg="mod">
          <ac:chgData name="Nithin Gangadharan Rangaraj" userId="2536f7ff6746765f" providerId="LiveId" clId="{C9C22192-1F59-4642-BA4D-62351A8472E8}" dt="2021-05-17T13:27:38.097" v="165" actId="26606"/>
          <ac:spMkLst>
            <pc:docMk/>
            <pc:sldMk cId="1469977537" sldId="257"/>
            <ac:spMk id="2" creationId="{D7390126-1396-4CC1-95E1-0571EAA14A6C}"/>
          </ac:spMkLst>
        </pc:spChg>
        <pc:spChg chg="mod">
          <ac:chgData name="Nithin Gangadharan Rangaraj" userId="2536f7ff6746765f" providerId="LiveId" clId="{C9C22192-1F59-4642-BA4D-62351A8472E8}" dt="2021-05-17T13:27:38.097" v="165" actId="26606"/>
          <ac:spMkLst>
            <pc:docMk/>
            <pc:sldMk cId="1469977537" sldId="257"/>
            <ac:spMk id="3" creationId="{47CA6BD8-2897-4701-8034-543D740EC00F}"/>
          </ac:spMkLst>
        </pc:spChg>
        <pc:spChg chg="add del">
          <ac:chgData name="Nithin Gangadharan Rangaraj" userId="2536f7ff6746765f" providerId="LiveId" clId="{C9C22192-1F59-4642-BA4D-62351A8472E8}" dt="2021-05-17T13:27:10.891" v="153" actId="26606"/>
          <ac:spMkLst>
            <pc:docMk/>
            <pc:sldMk cId="1469977537" sldId="257"/>
            <ac:spMk id="9" creationId="{E91DC736-0EF8-4F87-9146-EBF1D2EE4D3D}"/>
          </ac:spMkLst>
        </pc:spChg>
        <pc:spChg chg="add del">
          <ac:chgData name="Nithin Gangadharan Rangaraj" userId="2536f7ff6746765f" providerId="LiveId" clId="{C9C22192-1F59-4642-BA4D-62351A8472E8}" dt="2021-05-17T13:27:10.891" v="153" actId="26606"/>
          <ac:spMkLst>
            <pc:docMk/>
            <pc:sldMk cId="1469977537" sldId="257"/>
            <ac:spMk id="11" creationId="{097CD68E-23E3-4007-8847-CD0944C4F7BE}"/>
          </ac:spMkLst>
        </pc:spChg>
        <pc:spChg chg="add del">
          <ac:chgData name="Nithin Gangadharan Rangaraj" userId="2536f7ff6746765f" providerId="LiveId" clId="{C9C22192-1F59-4642-BA4D-62351A8472E8}" dt="2021-05-17T13:27:10.891" v="153" actId="26606"/>
          <ac:spMkLst>
            <pc:docMk/>
            <pc:sldMk cId="1469977537" sldId="257"/>
            <ac:spMk id="13" creationId="{AF2F604E-43BE-4DC3-B983-E071523364F8}"/>
          </ac:spMkLst>
        </pc:spChg>
        <pc:spChg chg="add del">
          <ac:chgData name="Nithin Gangadharan Rangaraj" userId="2536f7ff6746765f" providerId="LiveId" clId="{C9C22192-1F59-4642-BA4D-62351A8472E8}" dt="2021-05-17T13:27:10.891" v="153" actId="26606"/>
          <ac:spMkLst>
            <pc:docMk/>
            <pc:sldMk cId="1469977537" sldId="257"/>
            <ac:spMk id="15" creationId="{08C9B587-E65E-4B52-B37C-ABEBB6E87928}"/>
          </ac:spMkLst>
        </pc:spChg>
        <pc:spChg chg="add del">
          <ac:chgData name="Nithin Gangadharan Rangaraj" userId="2536f7ff6746765f" providerId="LiveId" clId="{C9C22192-1F59-4642-BA4D-62351A8472E8}" dt="2021-05-17T13:27:21.016" v="158" actId="26606"/>
          <ac:spMkLst>
            <pc:docMk/>
            <pc:sldMk cId="1469977537" sldId="257"/>
            <ac:spMk id="17" creationId="{0671A8AE-40A1-4631-A6B8-581AFF065482}"/>
          </ac:spMkLst>
        </pc:spChg>
        <pc:spChg chg="add del">
          <ac:chgData name="Nithin Gangadharan Rangaraj" userId="2536f7ff6746765f" providerId="LiveId" clId="{C9C22192-1F59-4642-BA4D-62351A8472E8}" dt="2021-05-17T13:27:21.016" v="158" actId="26606"/>
          <ac:spMkLst>
            <pc:docMk/>
            <pc:sldMk cId="1469977537" sldId="257"/>
            <ac:spMk id="18" creationId="{AB58EF07-17C2-48CF-ABB0-EEF1F17CB8F0}"/>
          </ac:spMkLst>
        </pc:spChg>
        <pc:spChg chg="add del">
          <ac:chgData name="Nithin Gangadharan Rangaraj" userId="2536f7ff6746765f" providerId="LiveId" clId="{C9C22192-1F59-4642-BA4D-62351A8472E8}" dt="2021-05-17T13:27:21.016" v="158" actId="26606"/>
          <ac:spMkLst>
            <pc:docMk/>
            <pc:sldMk cId="1469977537" sldId="257"/>
            <ac:spMk id="19" creationId="{AF2F604E-43BE-4DC3-B983-E071523364F8}"/>
          </ac:spMkLst>
        </pc:spChg>
        <pc:spChg chg="add del">
          <ac:chgData name="Nithin Gangadharan Rangaraj" userId="2536f7ff6746765f" providerId="LiveId" clId="{C9C22192-1F59-4642-BA4D-62351A8472E8}" dt="2021-05-17T13:27:21.016" v="158" actId="26606"/>
          <ac:spMkLst>
            <pc:docMk/>
            <pc:sldMk cId="1469977537" sldId="257"/>
            <ac:spMk id="20" creationId="{08C9B587-E65E-4B52-B37C-ABEBB6E87928}"/>
          </ac:spMkLst>
        </pc:spChg>
        <pc:spChg chg="add del">
          <ac:chgData name="Nithin Gangadharan Rangaraj" userId="2536f7ff6746765f" providerId="LiveId" clId="{C9C22192-1F59-4642-BA4D-62351A8472E8}" dt="2021-05-17T13:27:30.163" v="160" actId="26606"/>
          <ac:spMkLst>
            <pc:docMk/>
            <pc:sldMk cId="1469977537" sldId="257"/>
            <ac:spMk id="22" creationId="{E91DC736-0EF8-4F87-9146-EBF1D2EE4D3D}"/>
          </ac:spMkLst>
        </pc:spChg>
        <pc:spChg chg="add del">
          <ac:chgData name="Nithin Gangadharan Rangaraj" userId="2536f7ff6746765f" providerId="LiveId" clId="{C9C22192-1F59-4642-BA4D-62351A8472E8}" dt="2021-05-17T13:27:30.163" v="160" actId="26606"/>
          <ac:spMkLst>
            <pc:docMk/>
            <pc:sldMk cId="1469977537" sldId="257"/>
            <ac:spMk id="23" creationId="{097CD68E-23E3-4007-8847-CD0944C4F7BE}"/>
          </ac:spMkLst>
        </pc:spChg>
        <pc:spChg chg="add del">
          <ac:chgData name="Nithin Gangadharan Rangaraj" userId="2536f7ff6746765f" providerId="LiveId" clId="{C9C22192-1F59-4642-BA4D-62351A8472E8}" dt="2021-05-17T13:27:30.163" v="160" actId="26606"/>
          <ac:spMkLst>
            <pc:docMk/>
            <pc:sldMk cId="1469977537" sldId="257"/>
            <ac:spMk id="24" creationId="{AF2F604E-43BE-4DC3-B983-E071523364F8}"/>
          </ac:spMkLst>
        </pc:spChg>
        <pc:spChg chg="add del">
          <ac:chgData name="Nithin Gangadharan Rangaraj" userId="2536f7ff6746765f" providerId="LiveId" clId="{C9C22192-1F59-4642-BA4D-62351A8472E8}" dt="2021-05-17T13:27:30.163" v="160" actId="26606"/>
          <ac:spMkLst>
            <pc:docMk/>
            <pc:sldMk cId="1469977537" sldId="257"/>
            <ac:spMk id="25" creationId="{08C9B587-E65E-4B52-B37C-ABEBB6E87928}"/>
          </ac:spMkLst>
        </pc:spChg>
        <pc:spChg chg="add del">
          <ac:chgData name="Nithin Gangadharan Rangaraj" userId="2536f7ff6746765f" providerId="LiveId" clId="{C9C22192-1F59-4642-BA4D-62351A8472E8}" dt="2021-05-17T13:27:35.732" v="162" actId="26606"/>
          <ac:spMkLst>
            <pc:docMk/>
            <pc:sldMk cId="1469977537" sldId="257"/>
            <ac:spMk id="27" creationId="{657F69E0-C4B0-4BEC-A689-4F8D877F05D4}"/>
          </ac:spMkLst>
        </pc:spChg>
        <pc:spChg chg="add del">
          <ac:chgData name="Nithin Gangadharan Rangaraj" userId="2536f7ff6746765f" providerId="LiveId" clId="{C9C22192-1F59-4642-BA4D-62351A8472E8}" dt="2021-05-17T13:27:35.732" v="162" actId="26606"/>
          <ac:spMkLst>
            <pc:docMk/>
            <pc:sldMk cId="1469977537" sldId="257"/>
            <ac:spMk id="28" creationId="{9F6380B4-6A1C-481E-8408-B4E6C75B9B81}"/>
          </ac:spMkLst>
        </pc:spChg>
        <pc:spChg chg="add del">
          <ac:chgData name="Nithin Gangadharan Rangaraj" userId="2536f7ff6746765f" providerId="LiveId" clId="{C9C22192-1F59-4642-BA4D-62351A8472E8}" dt="2021-05-17T13:27:38.081" v="164" actId="26606"/>
          <ac:spMkLst>
            <pc:docMk/>
            <pc:sldMk cId="1469977537" sldId="257"/>
            <ac:spMk id="30" creationId="{C1DD1A8A-57D5-4A81-AD04-532B043C5611}"/>
          </ac:spMkLst>
        </pc:spChg>
        <pc:spChg chg="add del">
          <ac:chgData name="Nithin Gangadharan Rangaraj" userId="2536f7ff6746765f" providerId="LiveId" clId="{C9C22192-1F59-4642-BA4D-62351A8472E8}" dt="2021-05-17T13:27:38.081" v="164" actId="26606"/>
          <ac:spMkLst>
            <pc:docMk/>
            <pc:sldMk cId="1469977537" sldId="257"/>
            <ac:spMk id="31" creationId="{007891EC-4501-44ED-A8C8-B11B6DB767AB}"/>
          </ac:spMkLst>
        </pc:spChg>
        <pc:spChg chg="add">
          <ac:chgData name="Nithin Gangadharan Rangaraj" userId="2536f7ff6746765f" providerId="LiveId" clId="{C9C22192-1F59-4642-BA4D-62351A8472E8}" dt="2021-05-17T13:27:38.097" v="165" actId="26606"/>
          <ac:spMkLst>
            <pc:docMk/>
            <pc:sldMk cId="1469977537" sldId="257"/>
            <ac:spMk id="33" creationId="{657F69E0-C4B0-4BEC-A689-4F8D877F05D4}"/>
          </ac:spMkLst>
        </pc:spChg>
        <pc:spChg chg="add">
          <ac:chgData name="Nithin Gangadharan Rangaraj" userId="2536f7ff6746765f" providerId="LiveId" clId="{C9C22192-1F59-4642-BA4D-62351A8472E8}" dt="2021-05-17T13:27:38.097" v="165" actId="26606"/>
          <ac:spMkLst>
            <pc:docMk/>
            <pc:sldMk cId="1469977537" sldId="257"/>
            <ac:spMk id="34" creationId="{9F6380B4-6A1C-481E-8408-B4E6C75B9B81}"/>
          </ac:spMkLst>
        </pc:spChg>
        <pc:picChg chg="add mod ord">
          <ac:chgData name="Nithin Gangadharan Rangaraj" userId="2536f7ff6746765f" providerId="LiveId" clId="{C9C22192-1F59-4642-BA4D-62351A8472E8}" dt="2021-05-17T13:27:38.097" v="165" actId="26606"/>
          <ac:picMkLst>
            <pc:docMk/>
            <pc:sldMk cId="1469977537" sldId="257"/>
            <ac:picMk id="4" creationId="{2657C7B7-6685-4631-B4F5-F8E79B698C80}"/>
          </ac:picMkLst>
        </pc:picChg>
      </pc:sldChg>
      <pc:sldChg chg="addSp modSp new mod setBg setClrOvrMap">
        <pc:chgData name="Nithin Gangadharan Rangaraj" userId="2536f7ff6746765f" providerId="LiveId" clId="{C9C22192-1F59-4642-BA4D-62351A8472E8}" dt="2021-05-17T13:34:24.164" v="286" actId="1076"/>
        <pc:sldMkLst>
          <pc:docMk/>
          <pc:sldMk cId="3392014604" sldId="258"/>
        </pc:sldMkLst>
        <pc:spChg chg="add mod">
          <ac:chgData name="Nithin Gangadharan Rangaraj" userId="2536f7ff6746765f" providerId="LiveId" clId="{C9C22192-1F59-4642-BA4D-62351A8472E8}" dt="2021-05-17T13:34:11.742" v="284" actId="115"/>
          <ac:spMkLst>
            <pc:docMk/>
            <pc:sldMk cId="3392014604" sldId="258"/>
            <ac:spMk id="2" creationId="{23B2A2E7-D8AC-4133-BDDF-3FBE90783A05}"/>
          </ac:spMkLst>
        </pc:spChg>
        <pc:spChg chg="add">
          <ac:chgData name="Nithin Gangadharan Rangaraj" userId="2536f7ff6746765f" providerId="LiveId" clId="{C9C22192-1F59-4642-BA4D-62351A8472E8}" dt="2021-05-17T13:32:51.883" v="269" actId="26606"/>
          <ac:spMkLst>
            <pc:docMk/>
            <pc:sldMk cId="3392014604" sldId="258"/>
            <ac:spMk id="8" creationId="{A3EFF7B1-6CB7-47D1-AD37-B870CA2B2151}"/>
          </ac:spMkLst>
        </pc:spChg>
        <pc:spChg chg="add">
          <ac:chgData name="Nithin Gangadharan Rangaraj" userId="2536f7ff6746765f" providerId="LiveId" clId="{C9C22192-1F59-4642-BA4D-62351A8472E8}" dt="2021-05-17T13:32:51.883" v="269" actId="26606"/>
          <ac:spMkLst>
            <pc:docMk/>
            <pc:sldMk cId="3392014604" sldId="258"/>
            <ac:spMk id="10" creationId="{7FA2962B-21B6-4689-A95D-A8FF6ADE47F1}"/>
          </ac:spMkLst>
        </pc:spChg>
        <pc:spChg chg="add">
          <ac:chgData name="Nithin Gangadharan Rangaraj" userId="2536f7ff6746765f" providerId="LiveId" clId="{C9C22192-1F59-4642-BA4D-62351A8472E8}" dt="2021-05-17T13:32:51.883" v="269" actId="26606"/>
          <ac:spMkLst>
            <pc:docMk/>
            <pc:sldMk cId="3392014604" sldId="258"/>
            <ac:spMk id="26" creationId="{A00D2CE1-35C1-46E6-BD59-CEE668BD90F4}"/>
          </ac:spMkLst>
        </pc:spChg>
        <pc:spChg chg="add">
          <ac:chgData name="Nithin Gangadharan Rangaraj" userId="2536f7ff6746765f" providerId="LiveId" clId="{C9C22192-1F59-4642-BA4D-62351A8472E8}" dt="2021-05-17T13:32:51.883" v="269" actId="26606"/>
          <ac:spMkLst>
            <pc:docMk/>
            <pc:sldMk cId="3392014604" sldId="258"/>
            <ac:spMk id="34" creationId="{E18403B7-F2C7-4C07-8522-21C31910902C}"/>
          </ac:spMkLst>
        </pc:spChg>
        <pc:grpChg chg="add">
          <ac:chgData name="Nithin Gangadharan Rangaraj" userId="2536f7ff6746765f" providerId="LiveId" clId="{C9C22192-1F59-4642-BA4D-62351A8472E8}" dt="2021-05-17T13:32:51.883" v="269" actId="26606"/>
          <ac:grpSpMkLst>
            <pc:docMk/>
            <pc:sldMk cId="3392014604" sldId="258"/>
            <ac:grpSpMk id="12" creationId="{A745280D-ED36-41FE-8EB1-CE597C99CFE8}"/>
          </ac:grpSpMkLst>
        </pc:grpChg>
        <pc:grpChg chg="add">
          <ac:chgData name="Nithin Gangadharan Rangaraj" userId="2536f7ff6746765f" providerId="LiveId" clId="{C9C22192-1F59-4642-BA4D-62351A8472E8}" dt="2021-05-17T13:32:51.883" v="269" actId="26606"/>
          <ac:grpSpMkLst>
            <pc:docMk/>
            <pc:sldMk cId="3392014604" sldId="258"/>
            <ac:grpSpMk id="18" creationId="{80E95A5C-1E97-41C3-9DEC-245FF6DEBF1F}"/>
          </ac:grpSpMkLst>
        </pc:grpChg>
        <pc:grpChg chg="add">
          <ac:chgData name="Nithin Gangadharan Rangaraj" userId="2536f7ff6746765f" providerId="LiveId" clId="{C9C22192-1F59-4642-BA4D-62351A8472E8}" dt="2021-05-17T13:32:51.883" v="269" actId="26606"/>
          <ac:grpSpMkLst>
            <pc:docMk/>
            <pc:sldMk cId="3392014604" sldId="258"/>
            <ac:grpSpMk id="28" creationId="{A58DCE86-9AE1-46D1-96D6-04B8B3EDF6FA}"/>
          </ac:grpSpMkLst>
        </pc:grpChg>
        <pc:grpChg chg="add">
          <ac:chgData name="Nithin Gangadharan Rangaraj" userId="2536f7ff6746765f" providerId="LiveId" clId="{C9C22192-1F59-4642-BA4D-62351A8472E8}" dt="2021-05-17T13:32:51.883" v="269" actId="26606"/>
          <ac:grpSpMkLst>
            <pc:docMk/>
            <pc:sldMk cId="3392014604" sldId="258"/>
            <ac:grpSpMk id="36" creationId="{23B58CC6-A99E-43AF-A467-256F19287FB8}"/>
          </ac:grpSpMkLst>
        </pc:grpChg>
        <pc:graphicFrameChg chg="add mod modGraphic">
          <ac:chgData name="Nithin Gangadharan Rangaraj" userId="2536f7ff6746765f" providerId="LiveId" clId="{C9C22192-1F59-4642-BA4D-62351A8472E8}" dt="2021-05-17T13:34:24.164" v="286" actId="1076"/>
          <ac:graphicFrameMkLst>
            <pc:docMk/>
            <pc:sldMk cId="3392014604" sldId="258"/>
            <ac:graphicFrameMk id="3" creationId="{5D5A4590-7C99-48B5-84FA-FB07764424B1}"/>
          </ac:graphicFrameMkLst>
        </pc:graphicFrameChg>
      </pc:sldChg>
      <pc:sldChg chg="addSp delSp modSp add mod">
        <pc:chgData name="Nithin Gangadharan Rangaraj" userId="2536f7ff6746765f" providerId="LiveId" clId="{C9C22192-1F59-4642-BA4D-62351A8472E8}" dt="2021-05-17T13:38:23.885" v="382" actId="207"/>
        <pc:sldMkLst>
          <pc:docMk/>
          <pc:sldMk cId="4172112459" sldId="259"/>
        </pc:sldMkLst>
        <pc:spChg chg="mod">
          <ac:chgData name="Nithin Gangadharan Rangaraj" userId="2536f7ff6746765f" providerId="LiveId" clId="{C9C22192-1F59-4642-BA4D-62351A8472E8}" dt="2021-05-17T13:35:01.594" v="302" actId="20577"/>
          <ac:spMkLst>
            <pc:docMk/>
            <pc:sldMk cId="4172112459" sldId="259"/>
            <ac:spMk id="2" creationId="{23B2A2E7-D8AC-4133-BDDF-3FBE90783A05}"/>
          </ac:spMkLst>
        </pc:spChg>
        <pc:spChg chg="add mod">
          <ac:chgData name="Nithin Gangadharan Rangaraj" userId="2536f7ff6746765f" providerId="LiveId" clId="{C9C22192-1F59-4642-BA4D-62351A8472E8}" dt="2021-05-17T13:36:46.774" v="339" actId="123"/>
          <ac:spMkLst>
            <pc:docMk/>
            <pc:sldMk cId="4172112459" sldId="259"/>
            <ac:spMk id="33" creationId="{ECB8E216-1C19-4D79-9D3C-738C69739321}"/>
          </ac:spMkLst>
        </pc:spChg>
        <pc:spChg chg="add mod">
          <ac:chgData name="Nithin Gangadharan Rangaraj" userId="2536f7ff6746765f" providerId="LiveId" clId="{C9C22192-1F59-4642-BA4D-62351A8472E8}" dt="2021-05-17T13:36:44.210" v="338" actId="123"/>
          <ac:spMkLst>
            <pc:docMk/>
            <pc:sldMk cId="4172112459" sldId="259"/>
            <ac:spMk id="35" creationId="{768CC7A5-CF1A-4A3F-A4ED-0C4E796D7120}"/>
          </ac:spMkLst>
        </pc:spChg>
        <pc:spChg chg="add mod">
          <ac:chgData name="Nithin Gangadharan Rangaraj" userId="2536f7ff6746765f" providerId="LiveId" clId="{C9C22192-1F59-4642-BA4D-62351A8472E8}" dt="2021-05-17T13:38:23.885" v="382" actId="207"/>
          <ac:spMkLst>
            <pc:docMk/>
            <pc:sldMk cId="4172112459" sldId="259"/>
            <ac:spMk id="41" creationId="{69B8B22B-0F5A-4F40-81EB-9F535EF81E92}"/>
          </ac:spMkLst>
        </pc:spChg>
        <pc:spChg chg="add mod">
          <ac:chgData name="Nithin Gangadharan Rangaraj" userId="2536f7ff6746765f" providerId="LiveId" clId="{C9C22192-1F59-4642-BA4D-62351A8472E8}" dt="2021-05-17T13:38:05.982" v="381" actId="1076"/>
          <ac:spMkLst>
            <pc:docMk/>
            <pc:sldMk cId="4172112459" sldId="259"/>
            <ac:spMk id="42" creationId="{8C60E8ED-C908-4B2C-9BAF-0B6CDF4A64C1}"/>
          </ac:spMkLst>
        </pc:spChg>
        <pc:graphicFrameChg chg="del">
          <ac:chgData name="Nithin Gangadharan Rangaraj" userId="2536f7ff6746765f" providerId="LiveId" clId="{C9C22192-1F59-4642-BA4D-62351A8472E8}" dt="2021-05-17T13:35:04.486" v="303" actId="478"/>
          <ac:graphicFrameMkLst>
            <pc:docMk/>
            <pc:sldMk cId="4172112459" sldId="259"/>
            <ac:graphicFrameMk id="3" creationId="{5D5A4590-7C99-48B5-84FA-FB07764424B1}"/>
          </ac:graphicFrameMkLst>
        </pc:graphicFrameChg>
        <pc:picChg chg="add mod">
          <ac:chgData name="Nithin Gangadharan Rangaraj" userId="2536f7ff6746765f" providerId="LiveId" clId="{C9C22192-1F59-4642-BA4D-62351A8472E8}" dt="2021-05-17T13:36:03.231" v="327" actId="27349"/>
          <ac:picMkLst>
            <pc:docMk/>
            <pc:sldMk cId="4172112459" sldId="259"/>
            <ac:picMk id="6" creationId="{ECFA5358-BEF6-4BEF-A7F8-A2F6D12338DE}"/>
          </ac:picMkLst>
        </pc:picChg>
      </pc:sldChg>
      <pc:sldChg chg="addSp delSp modSp add mod">
        <pc:chgData name="Nithin Gangadharan Rangaraj" userId="2536f7ff6746765f" providerId="LiveId" clId="{C9C22192-1F59-4642-BA4D-62351A8472E8}" dt="2021-05-17T13:44:13.498" v="568" actId="20577"/>
        <pc:sldMkLst>
          <pc:docMk/>
          <pc:sldMk cId="391136657" sldId="260"/>
        </pc:sldMkLst>
        <pc:spChg chg="mod">
          <ac:chgData name="Nithin Gangadharan Rangaraj" userId="2536f7ff6746765f" providerId="LiveId" clId="{C9C22192-1F59-4642-BA4D-62351A8472E8}" dt="2021-05-17T13:43:49.408" v="565" actId="26606"/>
          <ac:spMkLst>
            <pc:docMk/>
            <pc:sldMk cId="391136657" sldId="260"/>
            <ac:spMk id="2" creationId="{23B2A2E7-D8AC-4133-BDDF-3FBE90783A05}"/>
          </ac:spMkLst>
        </pc:spChg>
        <pc:spChg chg="add del">
          <ac:chgData name="Nithin Gangadharan Rangaraj" userId="2536f7ff6746765f" providerId="LiveId" clId="{C9C22192-1F59-4642-BA4D-62351A8472E8}" dt="2021-05-17T13:43:49.408" v="565" actId="26606"/>
          <ac:spMkLst>
            <pc:docMk/>
            <pc:sldMk cId="391136657" sldId="260"/>
            <ac:spMk id="8" creationId="{A3EFF7B1-6CB7-47D1-AD37-B870CA2B2151}"/>
          </ac:spMkLst>
        </pc:spChg>
        <pc:spChg chg="add del">
          <ac:chgData name="Nithin Gangadharan Rangaraj" userId="2536f7ff6746765f" providerId="LiveId" clId="{C9C22192-1F59-4642-BA4D-62351A8472E8}" dt="2021-05-17T13:43:49.408" v="565" actId="26606"/>
          <ac:spMkLst>
            <pc:docMk/>
            <pc:sldMk cId="391136657" sldId="260"/>
            <ac:spMk id="10" creationId="{7FA2962B-21B6-4689-A95D-A8FF6ADE47F1}"/>
          </ac:spMkLst>
        </pc:spChg>
        <pc:spChg chg="add del">
          <ac:chgData name="Nithin Gangadharan Rangaraj" userId="2536f7ff6746765f" providerId="LiveId" clId="{C9C22192-1F59-4642-BA4D-62351A8472E8}" dt="2021-05-17T13:43:49.408" v="565" actId="26606"/>
          <ac:spMkLst>
            <pc:docMk/>
            <pc:sldMk cId="391136657" sldId="260"/>
            <ac:spMk id="26" creationId="{A00D2CE1-35C1-46E6-BD59-CEE668BD90F4}"/>
          </ac:spMkLst>
        </pc:spChg>
        <pc:spChg chg="del">
          <ac:chgData name="Nithin Gangadharan Rangaraj" userId="2536f7ff6746765f" providerId="LiveId" clId="{C9C22192-1F59-4642-BA4D-62351A8472E8}" dt="2021-05-17T13:39:08.450" v="397" actId="478"/>
          <ac:spMkLst>
            <pc:docMk/>
            <pc:sldMk cId="391136657" sldId="260"/>
            <ac:spMk id="33" creationId="{ECB8E216-1C19-4D79-9D3C-738C69739321}"/>
          </ac:spMkLst>
        </pc:spChg>
        <pc:spChg chg="add del">
          <ac:chgData name="Nithin Gangadharan Rangaraj" userId="2536f7ff6746765f" providerId="LiveId" clId="{C9C22192-1F59-4642-BA4D-62351A8472E8}" dt="2021-05-17T13:43:49.408" v="565" actId="26606"/>
          <ac:spMkLst>
            <pc:docMk/>
            <pc:sldMk cId="391136657" sldId="260"/>
            <ac:spMk id="34" creationId="{E18403B7-F2C7-4C07-8522-21C31910902C}"/>
          </ac:spMkLst>
        </pc:spChg>
        <pc:spChg chg="del">
          <ac:chgData name="Nithin Gangadharan Rangaraj" userId="2536f7ff6746765f" providerId="LiveId" clId="{C9C22192-1F59-4642-BA4D-62351A8472E8}" dt="2021-05-17T13:39:08.450" v="397" actId="478"/>
          <ac:spMkLst>
            <pc:docMk/>
            <pc:sldMk cId="391136657" sldId="260"/>
            <ac:spMk id="35" creationId="{768CC7A5-CF1A-4A3F-A4ED-0C4E796D7120}"/>
          </ac:spMkLst>
        </pc:spChg>
        <pc:spChg chg="del">
          <ac:chgData name="Nithin Gangadharan Rangaraj" userId="2536f7ff6746765f" providerId="LiveId" clId="{C9C22192-1F59-4642-BA4D-62351A8472E8}" dt="2021-05-17T13:39:08.450" v="397" actId="478"/>
          <ac:spMkLst>
            <pc:docMk/>
            <pc:sldMk cId="391136657" sldId="260"/>
            <ac:spMk id="41" creationId="{69B8B22B-0F5A-4F40-81EB-9F535EF81E92}"/>
          </ac:spMkLst>
        </pc:spChg>
        <pc:spChg chg="del">
          <ac:chgData name="Nithin Gangadharan Rangaraj" userId="2536f7ff6746765f" providerId="LiveId" clId="{C9C22192-1F59-4642-BA4D-62351A8472E8}" dt="2021-05-17T13:39:08.450" v="397" actId="478"/>
          <ac:spMkLst>
            <pc:docMk/>
            <pc:sldMk cId="391136657" sldId="260"/>
            <ac:spMk id="42" creationId="{8C60E8ED-C908-4B2C-9BAF-0B6CDF4A64C1}"/>
          </ac:spMkLst>
        </pc:spChg>
        <pc:spChg chg="add del">
          <ac:chgData name="Nithin Gangadharan Rangaraj" userId="2536f7ff6746765f" providerId="LiveId" clId="{C9C22192-1F59-4642-BA4D-62351A8472E8}" dt="2021-05-17T13:43:49.181" v="564" actId="26606"/>
          <ac:spMkLst>
            <pc:docMk/>
            <pc:sldMk cId="391136657" sldId="260"/>
            <ac:spMk id="45" creationId="{A3EFF7B1-6CB7-47D1-AD37-B870CA2B2151}"/>
          </ac:spMkLst>
        </pc:spChg>
        <pc:spChg chg="add del">
          <ac:chgData name="Nithin Gangadharan Rangaraj" userId="2536f7ff6746765f" providerId="LiveId" clId="{C9C22192-1F59-4642-BA4D-62351A8472E8}" dt="2021-05-17T13:43:49.181" v="564" actId="26606"/>
          <ac:spMkLst>
            <pc:docMk/>
            <pc:sldMk cId="391136657" sldId="260"/>
            <ac:spMk id="47" creationId="{7FA2962B-21B6-4689-A95D-A8FF6ADE47F1}"/>
          </ac:spMkLst>
        </pc:spChg>
        <pc:spChg chg="add del">
          <ac:chgData name="Nithin Gangadharan Rangaraj" userId="2536f7ff6746765f" providerId="LiveId" clId="{C9C22192-1F59-4642-BA4D-62351A8472E8}" dt="2021-05-17T13:43:49.181" v="564" actId="26606"/>
          <ac:spMkLst>
            <pc:docMk/>
            <pc:sldMk cId="391136657" sldId="260"/>
            <ac:spMk id="63" creationId="{A00D2CE1-35C1-46E6-BD59-CEE668BD90F4}"/>
          </ac:spMkLst>
        </pc:spChg>
        <pc:spChg chg="add del">
          <ac:chgData name="Nithin Gangadharan Rangaraj" userId="2536f7ff6746765f" providerId="LiveId" clId="{C9C22192-1F59-4642-BA4D-62351A8472E8}" dt="2021-05-17T13:43:49.181" v="564" actId="26606"/>
          <ac:spMkLst>
            <pc:docMk/>
            <pc:sldMk cId="391136657" sldId="260"/>
            <ac:spMk id="71" creationId="{E18403B7-F2C7-4C07-8522-21C31910902C}"/>
          </ac:spMkLst>
        </pc:spChg>
        <pc:spChg chg="add">
          <ac:chgData name="Nithin Gangadharan Rangaraj" userId="2536f7ff6746765f" providerId="LiveId" clId="{C9C22192-1F59-4642-BA4D-62351A8472E8}" dt="2021-05-17T13:43:49.408" v="565" actId="26606"/>
          <ac:spMkLst>
            <pc:docMk/>
            <pc:sldMk cId="391136657" sldId="260"/>
            <ac:spMk id="79" creationId="{A3EFF7B1-6CB7-47D1-AD37-B870CA2B2151}"/>
          </ac:spMkLst>
        </pc:spChg>
        <pc:spChg chg="add">
          <ac:chgData name="Nithin Gangadharan Rangaraj" userId="2536f7ff6746765f" providerId="LiveId" clId="{C9C22192-1F59-4642-BA4D-62351A8472E8}" dt="2021-05-17T13:43:49.408" v="565" actId="26606"/>
          <ac:spMkLst>
            <pc:docMk/>
            <pc:sldMk cId="391136657" sldId="260"/>
            <ac:spMk id="80" creationId="{7FA2962B-21B6-4689-A95D-A8FF6ADE47F1}"/>
          </ac:spMkLst>
        </pc:spChg>
        <pc:spChg chg="add">
          <ac:chgData name="Nithin Gangadharan Rangaraj" userId="2536f7ff6746765f" providerId="LiveId" clId="{C9C22192-1F59-4642-BA4D-62351A8472E8}" dt="2021-05-17T13:43:49.408" v="565" actId="26606"/>
          <ac:spMkLst>
            <pc:docMk/>
            <pc:sldMk cId="391136657" sldId="260"/>
            <ac:spMk id="89" creationId="{A00D2CE1-35C1-46E6-BD59-CEE668BD90F4}"/>
          </ac:spMkLst>
        </pc:spChg>
        <pc:spChg chg="add">
          <ac:chgData name="Nithin Gangadharan Rangaraj" userId="2536f7ff6746765f" providerId="LiveId" clId="{C9C22192-1F59-4642-BA4D-62351A8472E8}" dt="2021-05-17T13:43:49.408" v="565" actId="26606"/>
          <ac:spMkLst>
            <pc:docMk/>
            <pc:sldMk cId="391136657" sldId="260"/>
            <ac:spMk id="91" creationId="{E18403B7-F2C7-4C07-8522-21C31910902C}"/>
          </ac:spMkLst>
        </pc:spChg>
        <pc:grpChg chg="add del">
          <ac:chgData name="Nithin Gangadharan Rangaraj" userId="2536f7ff6746765f" providerId="LiveId" clId="{C9C22192-1F59-4642-BA4D-62351A8472E8}" dt="2021-05-17T13:43:49.408" v="565" actId="26606"/>
          <ac:grpSpMkLst>
            <pc:docMk/>
            <pc:sldMk cId="391136657" sldId="260"/>
            <ac:grpSpMk id="12" creationId="{A745280D-ED36-41FE-8EB1-CE597C99CFE8}"/>
          </ac:grpSpMkLst>
        </pc:grpChg>
        <pc:grpChg chg="add del">
          <ac:chgData name="Nithin Gangadharan Rangaraj" userId="2536f7ff6746765f" providerId="LiveId" clId="{C9C22192-1F59-4642-BA4D-62351A8472E8}" dt="2021-05-17T13:43:49.408" v="565" actId="26606"/>
          <ac:grpSpMkLst>
            <pc:docMk/>
            <pc:sldMk cId="391136657" sldId="260"/>
            <ac:grpSpMk id="18" creationId="{80E95A5C-1E97-41C3-9DEC-245FF6DEBF1F}"/>
          </ac:grpSpMkLst>
        </pc:grpChg>
        <pc:grpChg chg="add del">
          <ac:chgData name="Nithin Gangadharan Rangaraj" userId="2536f7ff6746765f" providerId="LiveId" clId="{C9C22192-1F59-4642-BA4D-62351A8472E8}" dt="2021-05-17T13:43:49.408" v="565" actId="26606"/>
          <ac:grpSpMkLst>
            <pc:docMk/>
            <pc:sldMk cId="391136657" sldId="260"/>
            <ac:grpSpMk id="28" creationId="{A58DCE86-9AE1-46D1-96D6-04B8B3EDF6FA}"/>
          </ac:grpSpMkLst>
        </pc:grpChg>
        <pc:grpChg chg="add del">
          <ac:chgData name="Nithin Gangadharan Rangaraj" userId="2536f7ff6746765f" providerId="LiveId" clId="{C9C22192-1F59-4642-BA4D-62351A8472E8}" dt="2021-05-17T13:43:49.408" v="565" actId="26606"/>
          <ac:grpSpMkLst>
            <pc:docMk/>
            <pc:sldMk cId="391136657" sldId="260"/>
            <ac:grpSpMk id="36" creationId="{23B58CC6-A99E-43AF-A467-256F19287FB8}"/>
          </ac:grpSpMkLst>
        </pc:grpChg>
        <pc:grpChg chg="add del">
          <ac:chgData name="Nithin Gangadharan Rangaraj" userId="2536f7ff6746765f" providerId="LiveId" clId="{C9C22192-1F59-4642-BA4D-62351A8472E8}" dt="2021-05-17T13:43:49.181" v="564" actId="26606"/>
          <ac:grpSpMkLst>
            <pc:docMk/>
            <pc:sldMk cId="391136657" sldId="260"/>
            <ac:grpSpMk id="49" creationId="{A745280D-ED36-41FE-8EB1-CE597C99CFE8}"/>
          </ac:grpSpMkLst>
        </pc:grpChg>
        <pc:grpChg chg="add del">
          <ac:chgData name="Nithin Gangadharan Rangaraj" userId="2536f7ff6746765f" providerId="LiveId" clId="{C9C22192-1F59-4642-BA4D-62351A8472E8}" dt="2021-05-17T13:43:49.181" v="564" actId="26606"/>
          <ac:grpSpMkLst>
            <pc:docMk/>
            <pc:sldMk cId="391136657" sldId="260"/>
            <ac:grpSpMk id="55" creationId="{80E95A5C-1E97-41C3-9DEC-245FF6DEBF1F}"/>
          </ac:grpSpMkLst>
        </pc:grpChg>
        <pc:grpChg chg="add del">
          <ac:chgData name="Nithin Gangadharan Rangaraj" userId="2536f7ff6746765f" providerId="LiveId" clId="{C9C22192-1F59-4642-BA4D-62351A8472E8}" dt="2021-05-17T13:43:49.181" v="564" actId="26606"/>
          <ac:grpSpMkLst>
            <pc:docMk/>
            <pc:sldMk cId="391136657" sldId="260"/>
            <ac:grpSpMk id="65" creationId="{A58DCE86-9AE1-46D1-96D6-04B8B3EDF6FA}"/>
          </ac:grpSpMkLst>
        </pc:grpChg>
        <pc:grpChg chg="add del">
          <ac:chgData name="Nithin Gangadharan Rangaraj" userId="2536f7ff6746765f" providerId="LiveId" clId="{C9C22192-1F59-4642-BA4D-62351A8472E8}" dt="2021-05-17T13:43:49.181" v="564" actId="26606"/>
          <ac:grpSpMkLst>
            <pc:docMk/>
            <pc:sldMk cId="391136657" sldId="260"/>
            <ac:grpSpMk id="73" creationId="{23B58CC6-A99E-43AF-A467-256F19287FB8}"/>
          </ac:grpSpMkLst>
        </pc:grpChg>
        <pc:grpChg chg="add">
          <ac:chgData name="Nithin Gangadharan Rangaraj" userId="2536f7ff6746765f" providerId="LiveId" clId="{C9C22192-1F59-4642-BA4D-62351A8472E8}" dt="2021-05-17T13:43:49.408" v="565" actId="26606"/>
          <ac:grpSpMkLst>
            <pc:docMk/>
            <pc:sldMk cId="391136657" sldId="260"/>
            <ac:grpSpMk id="81" creationId="{A745280D-ED36-41FE-8EB1-CE597C99CFE8}"/>
          </ac:grpSpMkLst>
        </pc:grpChg>
        <pc:grpChg chg="add">
          <ac:chgData name="Nithin Gangadharan Rangaraj" userId="2536f7ff6746765f" providerId="LiveId" clId="{C9C22192-1F59-4642-BA4D-62351A8472E8}" dt="2021-05-17T13:43:49.408" v="565" actId="26606"/>
          <ac:grpSpMkLst>
            <pc:docMk/>
            <pc:sldMk cId="391136657" sldId="260"/>
            <ac:grpSpMk id="82" creationId="{80E95A5C-1E97-41C3-9DEC-245FF6DEBF1F}"/>
          </ac:grpSpMkLst>
        </pc:grpChg>
        <pc:grpChg chg="add">
          <ac:chgData name="Nithin Gangadharan Rangaraj" userId="2536f7ff6746765f" providerId="LiveId" clId="{C9C22192-1F59-4642-BA4D-62351A8472E8}" dt="2021-05-17T13:43:49.408" v="565" actId="26606"/>
          <ac:grpSpMkLst>
            <pc:docMk/>
            <pc:sldMk cId="391136657" sldId="260"/>
            <ac:grpSpMk id="90" creationId="{A58DCE86-9AE1-46D1-96D6-04B8B3EDF6FA}"/>
          </ac:grpSpMkLst>
        </pc:grpChg>
        <pc:grpChg chg="add">
          <ac:chgData name="Nithin Gangadharan Rangaraj" userId="2536f7ff6746765f" providerId="LiveId" clId="{C9C22192-1F59-4642-BA4D-62351A8472E8}" dt="2021-05-17T13:43:49.408" v="565" actId="26606"/>
          <ac:grpSpMkLst>
            <pc:docMk/>
            <pc:sldMk cId="391136657" sldId="260"/>
            <ac:grpSpMk id="92" creationId="{23B58CC6-A99E-43AF-A467-256F19287FB8}"/>
          </ac:grpSpMkLst>
        </pc:grpChg>
        <pc:graphicFrameChg chg="add mod modGraphic">
          <ac:chgData name="Nithin Gangadharan Rangaraj" userId="2536f7ff6746765f" providerId="LiveId" clId="{C9C22192-1F59-4642-BA4D-62351A8472E8}" dt="2021-05-17T13:44:13.498" v="568" actId="20577"/>
          <ac:graphicFrameMkLst>
            <pc:docMk/>
            <pc:sldMk cId="391136657" sldId="260"/>
            <ac:graphicFrameMk id="3" creationId="{1EADE14E-A408-4893-8BC6-A6B0BAC64F71}"/>
          </ac:graphicFrameMkLst>
        </pc:graphicFrameChg>
        <pc:picChg chg="del">
          <ac:chgData name="Nithin Gangadharan Rangaraj" userId="2536f7ff6746765f" providerId="LiveId" clId="{C9C22192-1F59-4642-BA4D-62351A8472E8}" dt="2021-05-17T13:39:08.450" v="397" actId="478"/>
          <ac:picMkLst>
            <pc:docMk/>
            <pc:sldMk cId="391136657" sldId="260"/>
            <ac:picMk id="6" creationId="{ECFA5358-BEF6-4BEF-A7F8-A2F6D12338DE}"/>
          </ac:picMkLst>
        </pc:picChg>
      </pc:sldChg>
      <pc:sldChg chg="addSp delSp modSp add mod">
        <pc:chgData name="Nithin Gangadharan Rangaraj" userId="2536f7ff6746765f" providerId="LiveId" clId="{C9C22192-1F59-4642-BA4D-62351A8472E8}" dt="2021-05-17T13:50:55.184" v="771" actId="123"/>
        <pc:sldMkLst>
          <pc:docMk/>
          <pc:sldMk cId="1935892716" sldId="261"/>
        </pc:sldMkLst>
        <pc:spChg chg="mod">
          <ac:chgData name="Nithin Gangadharan Rangaraj" userId="2536f7ff6746765f" providerId="LiveId" clId="{C9C22192-1F59-4642-BA4D-62351A8472E8}" dt="2021-05-17T13:45:11.128" v="609" actId="1076"/>
          <ac:spMkLst>
            <pc:docMk/>
            <pc:sldMk cId="1935892716" sldId="261"/>
            <ac:spMk id="2" creationId="{23B2A2E7-D8AC-4133-BDDF-3FBE90783A05}"/>
          </ac:spMkLst>
        </pc:spChg>
        <pc:spChg chg="add mod">
          <ac:chgData name="Nithin Gangadharan Rangaraj" userId="2536f7ff6746765f" providerId="LiveId" clId="{C9C22192-1F59-4642-BA4D-62351A8472E8}" dt="2021-05-17T13:48:31.746" v="683" actId="1076"/>
          <ac:spMkLst>
            <pc:docMk/>
            <pc:sldMk cId="1935892716" sldId="261"/>
            <ac:spMk id="9" creationId="{04CEE68A-D984-487E-9B04-57D8876F4911}"/>
          </ac:spMkLst>
        </pc:spChg>
        <pc:spChg chg="add mod">
          <ac:chgData name="Nithin Gangadharan Rangaraj" userId="2536f7ff6746765f" providerId="LiveId" clId="{C9C22192-1F59-4642-BA4D-62351A8472E8}" dt="2021-05-17T13:50:55.184" v="771" actId="123"/>
          <ac:spMkLst>
            <pc:docMk/>
            <pc:sldMk cId="1935892716" sldId="261"/>
            <ac:spMk id="31" creationId="{90524355-CE87-4B03-88E8-93EBC9905664}"/>
          </ac:spMkLst>
        </pc:spChg>
        <pc:spChg chg="add mod">
          <ac:chgData name="Nithin Gangadharan Rangaraj" userId="2536f7ff6746765f" providerId="LiveId" clId="{C9C22192-1F59-4642-BA4D-62351A8472E8}" dt="2021-05-17T13:50:55.184" v="771" actId="123"/>
          <ac:spMkLst>
            <pc:docMk/>
            <pc:sldMk cId="1935892716" sldId="261"/>
            <ac:spMk id="33" creationId="{75269E9F-B4F6-4E2E-B758-5EA74F1F2970}"/>
          </ac:spMkLst>
        </pc:spChg>
        <pc:spChg chg="add mod">
          <ac:chgData name="Nithin Gangadharan Rangaraj" userId="2536f7ff6746765f" providerId="LiveId" clId="{C9C22192-1F59-4642-BA4D-62351A8472E8}" dt="2021-05-17T13:50:55.184" v="771" actId="123"/>
          <ac:spMkLst>
            <pc:docMk/>
            <pc:sldMk cId="1935892716" sldId="261"/>
            <ac:spMk id="35" creationId="{1936F4CB-57A0-4945-8B16-C7ACE79D4AD1}"/>
          </ac:spMkLst>
        </pc:spChg>
        <pc:spChg chg="add mod">
          <ac:chgData name="Nithin Gangadharan Rangaraj" userId="2536f7ff6746765f" providerId="LiveId" clId="{C9C22192-1F59-4642-BA4D-62351A8472E8}" dt="2021-05-17T13:50:55.184" v="771" actId="123"/>
          <ac:spMkLst>
            <pc:docMk/>
            <pc:sldMk cId="1935892716" sldId="261"/>
            <ac:spMk id="37" creationId="{BC913CBC-17AD-4628-9DAF-A95E4F1C11DC}"/>
          </ac:spMkLst>
        </pc:spChg>
        <pc:spChg chg="add mod">
          <ac:chgData name="Nithin Gangadharan Rangaraj" userId="2536f7ff6746765f" providerId="LiveId" clId="{C9C22192-1F59-4642-BA4D-62351A8472E8}" dt="2021-05-17T13:50:55.184" v="771" actId="123"/>
          <ac:spMkLst>
            <pc:docMk/>
            <pc:sldMk cId="1935892716" sldId="261"/>
            <ac:spMk id="39" creationId="{4D5A04D2-BA99-48CD-8C03-D25064342A3B}"/>
          </ac:spMkLst>
        </pc:spChg>
        <pc:graphicFrameChg chg="del">
          <ac:chgData name="Nithin Gangadharan Rangaraj" userId="2536f7ff6746765f" providerId="LiveId" clId="{C9C22192-1F59-4642-BA4D-62351A8472E8}" dt="2021-05-17T13:44:37.453" v="570" actId="478"/>
          <ac:graphicFrameMkLst>
            <pc:docMk/>
            <pc:sldMk cId="1935892716" sldId="261"/>
            <ac:graphicFrameMk id="3" creationId="{1EADE14E-A408-4893-8BC6-A6B0BAC64F71}"/>
          </ac:graphicFrameMkLst>
        </pc:graphicFrameChg>
        <pc:picChg chg="add mod">
          <ac:chgData name="Nithin Gangadharan Rangaraj" userId="2536f7ff6746765f" providerId="LiveId" clId="{C9C22192-1F59-4642-BA4D-62351A8472E8}" dt="2021-05-17T13:47:08.056" v="623" actId="1076"/>
          <ac:picMkLst>
            <pc:docMk/>
            <pc:sldMk cId="1935892716" sldId="261"/>
            <ac:picMk id="40" creationId="{DF5B0154-956D-4DA9-873F-2006088BA672}"/>
          </ac:picMkLst>
        </pc:picChg>
      </pc:sldChg>
      <pc:sldChg chg="addSp delSp modSp add del mod">
        <pc:chgData name="Nithin Gangadharan Rangaraj" userId="2536f7ff6746765f" providerId="LiveId" clId="{C9C22192-1F59-4642-BA4D-62351A8472E8}" dt="2021-05-17T13:52:12.069" v="793" actId="20577"/>
        <pc:sldMkLst>
          <pc:docMk/>
          <pc:sldMk cId="1290536521" sldId="262"/>
        </pc:sldMkLst>
        <pc:spChg chg="mod">
          <ac:chgData name="Nithin Gangadharan Rangaraj" userId="2536f7ff6746765f" providerId="LiveId" clId="{C9C22192-1F59-4642-BA4D-62351A8472E8}" dt="2021-05-17T13:52:12.069" v="793" actId="20577"/>
          <ac:spMkLst>
            <pc:docMk/>
            <pc:sldMk cId="1290536521" sldId="262"/>
            <ac:spMk id="2" creationId="{23B2A2E7-D8AC-4133-BDDF-3FBE90783A05}"/>
          </ac:spMkLst>
        </pc:spChg>
        <pc:spChg chg="del">
          <ac:chgData name="Nithin Gangadharan Rangaraj" userId="2536f7ff6746765f" providerId="LiveId" clId="{C9C22192-1F59-4642-BA4D-62351A8472E8}" dt="2021-05-17T13:48:51.180" v="687" actId="478"/>
          <ac:spMkLst>
            <pc:docMk/>
            <pc:sldMk cId="1290536521" sldId="262"/>
            <ac:spMk id="9" creationId="{04CEE68A-D984-487E-9B04-57D8876F4911}"/>
          </ac:spMkLst>
        </pc:spChg>
        <pc:spChg chg="del">
          <ac:chgData name="Nithin Gangadharan Rangaraj" userId="2536f7ff6746765f" providerId="LiveId" clId="{C9C22192-1F59-4642-BA4D-62351A8472E8}" dt="2021-05-17T13:48:48.860" v="686" actId="478"/>
          <ac:spMkLst>
            <pc:docMk/>
            <pc:sldMk cId="1290536521" sldId="262"/>
            <ac:spMk id="31" creationId="{90524355-CE87-4B03-88E8-93EBC9905664}"/>
          </ac:spMkLst>
        </pc:spChg>
        <pc:spChg chg="del">
          <ac:chgData name="Nithin Gangadharan Rangaraj" userId="2536f7ff6746765f" providerId="LiveId" clId="{C9C22192-1F59-4642-BA4D-62351A8472E8}" dt="2021-05-17T13:48:48.860" v="686" actId="478"/>
          <ac:spMkLst>
            <pc:docMk/>
            <pc:sldMk cId="1290536521" sldId="262"/>
            <ac:spMk id="33" creationId="{75269E9F-B4F6-4E2E-B758-5EA74F1F2970}"/>
          </ac:spMkLst>
        </pc:spChg>
        <pc:spChg chg="del">
          <ac:chgData name="Nithin Gangadharan Rangaraj" userId="2536f7ff6746765f" providerId="LiveId" clId="{C9C22192-1F59-4642-BA4D-62351A8472E8}" dt="2021-05-17T13:48:48.860" v="686" actId="478"/>
          <ac:spMkLst>
            <pc:docMk/>
            <pc:sldMk cId="1290536521" sldId="262"/>
            <ac:spMk id="35" creationId="{1936F4CB-57A0-4945-8B16-C7ACE79D4AD1}"/>
          </ac:spMkLst>
        </pc:spChg>
        <pc:spChg chg="del">
          <ac:chgData name="Nithin Gangadharan Rangaraj" userId="2536f7ff6746765f" providerId="LiveId" clId="{C9C22192-1F59-4642-BA4D-62351A8472E8}" dt="2021-05-17T13:48:48.860" v="686" actId="478"/>
          <ac:spMkLst>
            <pc:docMk/>
            <pc:sldMk cId="1290536521" sldId="262"/>
            <ac:spMk id="37" creationId="{BC913CBC-17AD-4628-9DAF-A95E4F1C11DC}"/>
          </ac:spMkLst>
        </pc:spChg>
        <pc:spChg chg="add mod">
          <ac:chgData name="Nithin Gangadharan Rangaraj" userId="2536f7ff6746765f" providerId="LiveId" clId="{C9C22192-1F59-4642-BA4D-62351A8472E8}" dt="2021-05-17T13:50:48.918" v="770" actId="12"/>
          <ac:spMkLst>
            <pc:docMk/>
            <pc:sldMk cId="1290536521" sldId="262"/>
            <ac:spMk id="38" creationId="{9829E0EF-7C95-43D4-895C-52A04677FB5F}"/>
          </ac:spMkLst>
        </pc:spChg>
        <pc:spChg chg="del">
          <ac:chgData name="Nithin Gangadharan Rangaraj" userId="2536f7ff6746765f" providerId="LiveId" clId="{C9C22192-1F59-4642-BA4D-62351A8472E8}" dt="2021-05-17T13:48:48.860" v="686" actId="478"/>
          <ac:spMkLst>
            <pc:docMk/>
            <pc:sldMk cId="1290536521" sldId="262"/>
            <ac:spMk id="39" creationId="{4D5A04D2-BA99-48CD-8C03-D25064342A3B}"/>
          </ac:spMkLst>
        </pc:spChg>
        <pc:spChg chg="add mod">
          <ac:chgData name="Nithin Gangadharan Rangaraj" userId="2536f7ff6746765f" providerId="LiveId" clId="{C9C22192-1F59-4642-BA4D-62351A8472E8}" dt="2021-05-17T13:50:48.918" v="770" actId="12"/>
          <ac:spMkLst>
            <pc:docMk/>
            <pc:sldMk cId="1290536521" sldId="262"/>
            <ac:spMk id="41" creationId="{FFE8A7F7-2879-48A9-B481-CCD008157CB7}"/>
          </ac:spMkLst>
        </pc:spChg>
        <pc:spChg chg="add mod">
          <ac:chgData name="Nithin Gangadharan Rangaraj" userId="2536f7ff6746765f" providerId="LiveId" clId="{C9C22192-1F59-4642-BA4D-62351A8472E8}" dt="2021-05-17T13:51:12.949" v="779" actId="20577"/>
          <ac:spMkLst>
            <pc:docMk/>
            <pc:sldMk cId="1290536521" sldId="262"/>
            <ac:spMk id="42" creationId="{BC865591-6EBA-406E-BCC9-90BA7564A975}"/>
          </ac:spMkLst>
        </pc:spChg>
        <pc:spChg chg="add mod">
          <ac:chgData name="Nithin Gangadharan Rangaraj" userId="2536f7ff6746765f" providerId="LiveId" clId="{C9C22192-1F59-4642-BA4D-62351A8472E8}" dt="2021-05-17T13:51:10.187" v="778" actId="20577"/>
          <ac:spMkLst>
            <pc:docMk/>
            <pc:sldMk cId="1290536521" sldId="262"/>
            <ac:spMk id="43" creationId="{34EEB1CC-9A48-4311-90B4-B34B304BD4CE}"/>
          </ac:spMkLst>
        </pc:spChg>
        <pc:spChg chg="add mod">
          <ac:chgData name="Nithin Gangadharan Rangaraj" userId="2536f7ff6746765f" providerId="LiveId" clId="{C9C22192-1F59-4642-BA4D-62351A8472E8}" dt="2021-05-17T13:51:46.540" v="787" actId="20577"/>
          <ac:spMkLst>
            <pc:docMk/>
            <pc:sldMk cId="1290536521" sldId="262"/>
            <ac:spMk id="45" creationId="{214C6274-2CEC-4EB3-AE40-047CB81FF883}"/>
          </ac:spMkLst>
        </pc:spChg>
        <pc:picChg chg="del">
          <ac:chgData name="Nithin Gangadharan Rangaraj" userId="2536f7ff6746765f" providerId="LiveId" clId="{C9C22192-1F59-4642-BA4D-62351A8472E8}" dt="2021-05-17T13:48:51.180" v="687" actId="478"/>
          <ac:picMkLst>
            <pc:docMk/>
            <pc:sldMk cId="1290536521" sldId="262"/>
            <ac:picMk id="40" creationId="{DF5B0154-956D-4DA9-873F-2006088BA672}"/>
          </ac:picMkLst>
        </pc:picChg>
        <pc:picChg chg="add mod">
          <ac:chgData name="Nithin Gangadharan Rangaraj" userId="2536f7ff6746765f" providerId="LiveId" clId="{C9C22192-1F59-4642-BA4D-62351A8472E8}" dt="2021-05-17T13:50:37.696" v="768" actId="1076"/>
          <ac:picMkLst>
            <pc:docMk/>
            <pc:sldMk cId="1290536521" sldId="262"/>
            <ac:picMk id="44" creationId="{ADCFA2E0-1F9F-400A-8063-D483E7A4B339}"/>
          </ac:picMkLst>
        </pc:picChg>
      </pc:sldChg>
      <pc:sldChg chg="addSp delSp modSp add mod">
        <pc:chgData name="Nithin Gangadharan Rangaraj" userId="2536f7ff6746765f" providerId="LiveId" clId="{C9C22192-1F59-4642-BA4D-62351A8472E8}" dt="2021-05-17T13:53:21.001" v="906" actId="1076"/>
        <pc:sldMkLst>
          <pc:docMk/>
          <pc:sldMk cId="1270275577" sldId="263"/>
        </pc:sldMkLst>
        <pc:spChg chg="mod">
          <ac:chgData name="Nithin Gangadharan Rangaraj" userId="2536f7ff6746765f" providerId="LiveId" clId="{C9C22192-1F59-4642-BA4D-62351A8472E8}" dt="2021-05-17T13:52:24.283" v="811" actId="20577"/>
          <ac:spMkLst>
            <pc:docMk/>
            <pc:sldMk cId="1270275577" sldId="263"/>
            <ac:spMk id="2" creationId="{23B2A2E7-D8AC-4133-BDDF-3FBE90783A05}"/>
          </ac:spMkLst>
        </pc:spChg>
        <pc:spChg chg="add mod">
          <ac:chgData name="Nithin Gangadharan Rangaraj" userId="2536f7ff6746765f" providerId="LiveId" clId="{C9C22192-1F59-4642-BA4D-62351A8472E8}" dt="2021-05-17T13:53:21.001" v="906" actId="1076"/>
          <ac:spMkLst>
            <pc:docMk/>
            <pc:sldMk cId="1270275577" sldId="263"/>
            <ac:spMk id="36" creationId="{787DCECB-DE07-4AC9-AF9A-A6F6F049E486}"/>
          </ac:spMkLst>
        </pc:spChg>
        <pc:spChg chg="del">
          <ac:chgData name="Nithin Gangadharan Rangaraj" userId="2536f7ff6746765f" providerId="LiveId" clId="{C9C22192-1F59-4642-BA4D-62351A8472E8}" dt="2021-05-17T13:52:07.645" v="791" actId="478"/>
          <ac:spMkLst>
            <pc:docMk/>
            <pc:sldMk cId="1270275577" sldId="263"/>
            <ac:spMk id="38" creationId="{9829E0EF-7C95-43D4-895C-52A04677FB5F}"/>
          </ac:spMkLst>
        </pc:spChg>
        <pc:spChg chg="del">
          <ac:chgData name="Nithin Gangadharan Rangaraj" userId="2536f7ff6746765f" providerId="LiveId" clId="{C9C22192-1F59-4642-BA4D-62351A8472E8}" dt="2021-05-17T13:52:07.645" v="791" actId="478"/>
          <ac:spMkLst>
            <pc:docMk/>
            <pc:sldMk cId="1270275577" sldId="263"/>
            <ac:spMk id="41" creationId="{FFE8A7F7-2879-48A9-B481-CCD008157CB7}"/>
          </ac:spMkLst>
        </pc:spChg>
        <pc:spChg chg="del">
          <ac:chgData name="Nithin Gangadharan Rangaraj" userId="2536f7ff6746765f" providerId="LiveId" clId="{C9C22192-1F59-4642-BA4D-62351A8472E8}" dt="2021-05-17T13:52:07.645" v="791" actId="478"/>
          <ac:spMkLst>
            <pc:docMk/>
            <pc:sldMk cId="1270275577" sldId="263"/>
            <ac:spMk id="42" creationId="{BC865591-6EBA-406E-BCC9-90BA7564A975}"/>
          </ac:spMkLst>
        </pc:spChg>
        <pc:spChg chg="del">
          <ac:chgData name="Nithin Gangadharan Rangaraj" userId="2536f7ff6746765f" providerId="LiveId" clId="{C9C22192-1F59-4642-BA4D-62351A8472E8}" dt="2021-05-17T13:52:07.645" v="791" actId="478"/>
          <ac:spMkLst>
            <pc:docMk/>
            <pc:sldMk cId="1270275577" sldId="263"/>
            <ac:spMk id="43" creationId="{34EEB1CC-9A48-4311-90B4-B34B304BD4CE}"/>
          </ac:spMkLst>
        </pc:spChg>
        <pc:spChg chg="del">
          <ac:chgData name="Nithin Gangadharan Rangaraj" userId="2536f7ff6746765f" providerId="LiveId" clId="{C9C22192-1F59-4642-BA4D-62351A8472E8}" dt="2021-05-17T13:52:07.645" v="791" actId="478"/>
          <ac:spMkLst>
            <pc:docMk/>
            <pc:sldMk cId="1270275577" sldId="263"/>
            <ac:spMk id="45" creationId="{214C6274-2CEC-4EB3-AE40-047CB81FF883}"/>
          </ac:spMkLst>
        </pc:spChg>
        <pc:picChg chg="add mod">
          <ac:chgData name="Nithin Gangadharan Rangaraj" userId="2536f7ff6746765f" providerId="LiveId" clId="{C9C22192-1F59-4642-BA4D-62351A8472E8}" dt="2021-05-17T13:52:36.865" v="814" actId="1076"/>
          <ac:picMkLst>
            <pc:docMk/>
            <pc:sldMk cId="1270275577" sldId="263"/>
            <ac:picMk id="35" creationId="{1806F375-E0C1-45D4-97BD-CD52C842B9A1}"/>
          </ac:picMkLst>
        </pc:picChg>
        <pc:picChg chg="del">
          <ac:chgData name="Nithin Gangadharan Rangaraj" userId="2536f7ff6746765f" providerId="LiveId" clId="{C9C22192-1F59-4642-BA4D-62351A8472E8}" dt="2021-05-17T13:52:07.645" v="791" actId="478"/>
          <ac:picMkLst>
            <pc:docMk/>
            <pc:sldMk cId="1270275577" sldId="263"/>
            <ac:picMk id="44" creationId="{ADCFA2E0-1F9F-400A-8063-D483E7A4B339}"/>
          </ac:picMkLst>
        </pc:picChg>
      </pc:sldChg>
      <pc:sldChg chg="addSp delSp modSp add mod">
        <pc:chgData name="Nithin Gangadharan Rangaraj" userId="2536f7ff6746765f" providerId="LiveId" clId="{C9C22192-1F59-4642-BA4D-62351A8472E8}" dt="2021-05-17T13:56:14.769" v="975" actId="123"/>
        <pc:sldMkLst>
          <pc:docMk/>
          <pc:sldMk cId="108322690" sldId="264"/>
        </pc:sldMkLst>
        <pc:spChg chg="mod">
          <ac:chgData name="Nithin Gangadharan Rangaraj" userId="2536f7ff6746765f" providerId="LiveId" clId="{C9C22192-1F59-4642-BA4D-62351A8472E8}" dt="2021-05-17T13:53:45.913" v="942" actId="20577"/>
          <ac:spMkLst>
            <pc:docMk/>
            <pc:sldMk cId="108322690" sldId="264"/>
            <ac:spMk id="2" creationId="{23B2A2E7-D8AC-4133-BDDF-3FBE90783A05}"/>
          </ac:spMkLst>
        </pc:spChg>
        <pc:spChg chg="add mod">
          <ac:chgData name="Nithin Gangadharan Rangaraj" userId="2536f7ff6746765f" providerId="LiveId" clId="{C9C22192-1F59-4642-BA4D-62351A8472E8}" dt="2021-05-17T13:56:14.769" v="975" actId="123"/>
          <ac:spMkLst>
            <pc:docMk/>
            <pc:sldMk cId="108322690" sldId="264"/>
            <ac:spMk id="32" creationId="{5A686FF9-0234-49EF-B3C4-4D6888BF2539}"/>
          </ac:spMkLst>
        </pc:spChg>
        <pc:spChg chg="add mod">
          <ac:chgData name="Nithin Gangadharan Rangaraj" userId="2536f7ff6746765f" providerId="LiveId" clId="{C9C22192-1F59-4642-BA4D-62351A8472E8}" dt="2021-05-17T13:56:14.769" v="975" actId="123"/>
          <ac:spMkLst>
            <pc:docMk/>
            <pc:sldMk cId="108322690" sldId="264"/>
            <ac:spMk id="34" creationId="{3898FFAA-21CF-4DAD-9F09-135A08D78DD8}"/>
          </ac:spMkLst>
        </pc:spChg>
        <pc:spChg chg="del">
          <ac:chgData name="Nithin Gangadharan Rangaraj" userId="2536f7ff6746765f" providerId="LiveId" clId="{C9C22192-1F59-4642-BA4D-62351A8472E8}" dt="2021-05-17T13:53:30.033" v="908" actId="478"/>
          <ac:spMkLst>
            <pc:docMk/>
            <pc:sldMk cId="108322690" sldId="264"/>
            <ac:spMk id="36" creationId="{787DCECB-DE07-4AC9-AF9A-A6F6F049E486}"/>
          </ac:spMkLst>
        </pc:spChg>
        <pc:spChg chg="add mod">
          <ac:chgData name="Nithin Gangadharan Rangaraj" userId="2536f7ff6746765f" providerId="LiveId" clId="{C9C22192-1F59-4642-BA4D-62351A8472E8}" dt="2021-05-17T13:56:14.769" v="975" actId="123"/>
          <ac:spMkLst>
            <pc:docMk/>
            <pc:sldMk cId="108322690" sldId="264"/>
            <ac:spMk id="37" creationId="{0DC2C682-A5F2-4640-80E9-41CE661FFBCC}"/>
          </ac:spMkLst>
        </pc:spChg>
        <pc:spChg chg="add mod">
          <ac:chgData name="Nithin Gangadharan Rangaraj" userId="2536f7ff6746765f" providerId="LiveId" clId="{C9C22192-1F59-4642-BA4D-62351A8472E8}" dt="2021-05-17T13:56:14.769" v="975" actId="123"/>
          <ac:spMkLst>
            <pc:docMk/>
            <pc:sldMk cId="108322690" sldId="264"/>
            <ac:spMk id="38" creationId="{7583C80D-73F1-44D9-9299-EA6AB5B92609}"/>
          </ac:spMkLst>
        </pc:spChg>
        <pc:spChg chg="add mod">
          <ac:chgData name="Nithin Gangadharan Rangaraj" userId="2536f7ff6746765f" providerId="LiveId" clId="{C9C22192-1F59-4642-BA4D-62351A8472E8}" dt="2021-05-17T13:56:14.769" v="975" actId="123"/>
          <ac:spMkLst>
            <pc:docMk/>
            <pc:sldMk cId="108322690" sldId="264"/>
            <ac:spMk id="40" creationId="{701DE4A3-E9BE-4362-9DA9-C48AE8954188}"/>
          </ac:spMkLst>
        </pc:spChg>
        <pc:spChg chg="add mod">
          <ac:chgData name="Nithin Gangadharan Rangaraj" userId="2536f7ff6746765f" providerId="LiveId" clId="{C9C22192-1F59-4642-BA4D-62351A8472E8}" dt="2021-05-17T13:55:55.546" v="972" actId="1076"/>
          <ac:spMkLst>
            <pc:docMk/>
            <pc:sldMk cId="108322690" sldId="264"/>
            <ac:spMk id="43" creationId="{73AB4864-7B3D-4574-A337-58D9DE5D3021}"/>
          </ac:spMkLst>
        </pc:spChg>
        <pc:picChg chg="del">
          <ac:chgData name="Nithin Gangadharan Rangaraj" userId="2536f7ff6746765f" providerId="LiveId" clId="{C9C22192-1F59-4642-BA4D-62351A8472E8}" dt="2021-05-17T13:53:30.033" v="908" actId="478"/>
          <ac:picMkLst>
            <pc:docMk/>
            <pc:sldMk cId="108322690" sldId="264"/>
            <ac:picMk id="35" creationId="{1806F375-E0C1-45D4-97BD-CD52C842B9A1}"/>
          </ac:picMkLst>
        </pc:picChg>
        <pc:picChg chg="add mod">
          <ac:chgData name="Nithin Gangadharan Rangaraj" userId="2536f7ff6746765f" providerId="LiveId" clId="{C9C22192-1F59-4642-BA4D-62351A8472E8}" dt="2021-05-17T13:54:50.811" v="954" actId="1076"/>
          <ac:picMkLst>
            <pc:docMk/>
            <pc:sldMk cId="108322690" sldId="264"/>
            <ac:picMk id="41" creationId="{AA59107C-7AFC-488C-805C-0CBE0590D218}"/>
          </ac:picMkLst>
        </pc:picChg>
      </pc:sldChg>
      <pc:sldChg chg="addSp delSp modSp add mod ord">
        <pc:chgData name="Nithin Gangadharan Rangaraj" userId="2536f7ff6746765f" providerId="LiveId" clId="{C9C22192-1F59-4642-BA4D-62351A8472E8}" dt="2021-05-17T13:58:24.300" v="1024" actId="1076"/>
        <pc:sldMkLst>
          <pc:docMk/>
          <pc:sldMk cId="3172763375" sldId="265"/>
        </pc:sldMkLst>
        <pc:spChg chg="mod">
          <ac:chgData name="Nithin Gangadharan Rangaraj" userId="2536f7ff6746765f" providerId="LiveId" clId="{C9C22192-1F59-4642-BA4D-62351A8472E8}" dt="2021-05-17T13:56:45.982" v="994" actId="20577"/>
          <ac:spMkLst>
            <pc:docMk/>
            <pc:sldMk cId="3172763375" sldId="265"/>
            <ac:spMk id="2" creationId="{23B2A2E7-D8AC-4133-BDDF-3FBE90783A05}"/>
          </ac:spMkLst>
        </pc:spChg>
        <pc:spChg chg="add mod">
          <ac:chgData name="Nithin Gangadharan Rangaraj" userId="2536f7ff6746765f" providerId="LiveId" clId="{C9C22192-1F59-4642-BA4D-62351A8472E8}" dt="2021-05-17T13:57:56.732" v="1015" actId="20577"/>
          <ac:spMkLst>
            <pc:docMk/>
            <pc:sldMk cId="3172763375" sldId="265"/>
            <ac:spMk id="32" creationId="{248CEB00-8941-45B0-A18A-C775363376DF}"/>
          </ac:spMkLst>
        </pc:spChg>
        <pc:spChg chg="add mod">
          <ac:chgData name="Nithin Gangadharan Rangaraj" userId="2536f7ff6746765f" providerId="LiveId" clId="{C9C22192-1F59-4642-BA4D-62351A8472E8}" dt="2021-05-17T13:58:15.824" v="1022" actId="20577"/>
          <ac:spMkLst>
            <pc:docMk/>
            <pc:sldMk cId="3172763375" sldId="265"/>
            <ac:spMk id="34" creationId="{76933765-E343-4D79-AE3D-8FD5B15E26B3}"/>
          </ac:spMkLst>
        </pc:spChg>
        <pc:spChg chg="del">
          <ac:chgData name="Nithin Gangadharan Rangaraj" userId="2536f7ff6746765f" providerId="LiveId" clId="{C9C22192-1F59-4642-BA4D-62351A8472E8}" dt="2021-05-17T13:56:33.939" v="982" actId="478"/>
          <ac:spMkLst>
            <pc:docMk/>
            <pc:sldMk cId="3172763375" sldId="265"/>
            <ac:spMk id="36" creationId="{787DCECB-DE07-4AC9-AF9A-A6F6F049E486}"/>
          </ac:spMkLst>
        </pc:spChg>
        <pc:spChg chg="add mod">
          <ac:chgData name="Nithin Gangadharan Rangaraj" userId="2536f7ff6746765f" providerId="LiveId" clId="{C9C22192-1F59-4642-BA4D-62351A8472E8}" dt="2021-05-17T13:58:24.300" v="1024" actId="1076"/>
          <ac:spMkLst>
            <pc:docMk/>
            <pc:sldMk cId="3172763375" sldId="265"/>
            <ac:spMk id="38" creationId="{0D36F1CE-0254-4DDD-ACDF-A4F793CE7055}"/>
          </ac:spMkLst>
        </pc:spChg>
        <pc:picChg chg="del">
          <ac:chgData name="Nithin Gangadharan Rangaraj" userId="2536f7ff6746765f" providerId="LiveId" clId="{C9C22192-1F59-4642-BA4D-62351A8472E8}" dt="2021-05-17T13:56:31.774" v="981" actId="478"/>
          <ac:picMkLst>
            <pc:docMk/>
            <pc:sldMk cId="3172763375" sldId="265"/>
            <ac:picMk id="35" creationId="{1806F375-E0C1-45D4-97BD-CD52C842B9A1}"/>
          </ac:picMkLst>
        </pc:picChg>
        <pc:picChg chg="add mod">
          <ac:chgData name="Nithin Gangadharan Rangaraj" userId="2536f7ff6746765f" providerId="LiveId" clId="{C9C22192-1F59-4642-BA4D-62351A8472E8}" dt="2021-05-17T13:58:20.602" v="1023" actId="1076"/>
          <ac:picMkLst>
            <pc:docMk/>
            <pc:sldMk cId="3172763375" sldId="265"/>
            <ac:picMk id="37" creationId="{92471049-472C-4BFE-8CFF-F0E5F400970B}"/>
          </ac:picMkLst>
        </pc:picChg>
      </pc:sldChg>
      <pc:sldChg chg="addSp delSp modSp add mod">
        <pc:chgData name="Nithin Gangadharan Rangaraj" userId="2536f7ff6746765f" providerId="LiveId" clId="{C9C22192-1F59-4642-BA4D-62351A8472E8}" dt="2021-05-17T14:00:03.308" v="1054" actId="12"/>
        <pc:sldMkLst>
          <pc:docMk/>
          <pc:sldMk cId="674105411" sldId="266"/>
        </pc:sldMkLst>
        <pc:spChg chg="mod">
          <ac:chgData name="Nithin Gangadharan Rangaraj" userId="2536f7ff6746765f" providerId="LiveId" clId="{C9C22192-1F59-4642-BA4D-62351A8472E8}" dt="2021-05-17T13:58:38.219" v="1034" actId="20577"/>
          <ac:spMkLst>
            <pc:docMk/>
            <pc:sldMk cId="674105411" sldId="266"/>
            <ac:spMk id="2" creationId="{23B2A2E7-D8AC-4133-BDDF-3FBE90783A05}"/>
          </ac:spMkLst>
        </pc:spChg>
        <pc:spChg chg="del mod">
          <ac:chgData name="Nithin Gangadharan Rangaraj" userId="2536f7ff6746765f" providerId="LiveId" clId="{C9C22192-1F59-4642-BA4D-62351A8472E8}" dt="2021-05-17T13:58:49.858" v="1039" actId="478"/>
          <ac:spMkLst>
            <pc:docMk/>
            <pc:sldMk cId="674105411" sldId="266"/>
            <ac:spMk id="32" creationId="{248CEB00-8941-45B0-A18A-C775363376DF}"/>
          </ac:spMkLst>
        </pc:spChg>
        <pc:spChg chg="del">
          <ac:chgData name="Nithin Gangadharan Rangaraj" userId="2536f7ff6746765f" providerId="LiveId" clId="{C9C22192-1F59-4642-BA4D-62351A8472E8}" dt="2021-05-17T13:58:45.238" v="1037" actId="478"/>
          <ac:spMkLst>
            <pc:docMk/>
            <pc:sldMk cId="674105411" sldId="266"/>
            <ac:spMk id="34" creationId="{76933765-E343-4D79-AE3D-8FD5B15E26B3}"/>
          </ac:spMkLst>
        </pc:spChg>
        <pc:spChg chg="add mod">
          <ac:chgData name="Nithin Gangadharan Rangaraj" userId="2536f7ff6746765f" providerId="LiveId" clId="{C9C22192-1F59-4642-BA4D-62351A8472E8}" dt="2021-05-17T14:00:03.308" v="1054" actId="12"/>
          <ac:spMkLst>
            <pc:docMk/>
            <pc:sldMk cId="674105411" sldId="266"/>
            <ac:spMk id="35" creationId="{B53926BE-9C12-4657-9B8D-C32826D36C3E}"/>
          </ac:spMkLst>
        </pc:spChg>
        <pc:spChg chg="add mod">
          <ac:chgData name="Nithin Gangadharan Rangaraj" userId="2536f7ff6746765f" providerId="LiveId" clId="{C9C22192-1F59-4642-BA4D-62351A8472E8}" dt="2021-05-17T14:00:03.308" v="1054" actId="12"/>
          <ac:spMkLst>
            <pc:docMk/>
            <pc:sldMk cId="674105411" sldId="266"/>
            <ac:spMk id="36" creationId="{DA0FE965-680F-4BD6-A7C5-3278429D65AE}"/>
          </ac:spMkLst>
        </pc:spChg>
        <pc:spChg chg="del">
          <ac:chgData name="Nithin Gangadharan Rangaraj" userId="2536f7ff6746765f" providerId="LiveId" clId="{C9C22192-1F59-4642-BA4D-62351A8472E8}" dt="2021-05-17T13:58:43.095" v="1036" actId="478"/>
          <ac:spMkLst>
            <pc:docMk/>
            <pc:sldMk cId="674105411" sldId="266"/>
            <ac:spMk id="38" creationId="{0D36F1CE-0254-4DDD-ACDF-A4F793CE7055}"/>
          </ac:spMkLst>
        </pc:spChg>
        <pc:spChg chg="add mod">
          <ac:chgData name="Nithin Gangadharan Rangaraj" userId="2536f7ff6746765f" providerId="LiveId" clId="{C9C22192-1F59-4642-BA4D-62351A8472E8}" dt="2021-05-17T13:59:55.661" v="1052" actId="12"/>
          <ac:spMkLst>
            <pc:docMk/>
            <pc:sldMk cId="674105411" sldId="266"/>
            <ac:spMk id="39" creationId="{9216E396-EB84-4F99-9659-D32430BF354D}"/>
          </ac:spMkLst>
        </pc:spChg>
        <pc:picChg chg="del">
          <ac:chgData name="Nithin Gangadharan Rangaraj" userId="2536f7ff6746765f" providerId="LiveId" clId="{C9C22192-1F59-4642-BA4D-62351A8472E8}" dt="2021-05-17T13:58:41.433" v="1035" actId="478"/>
          <ac:picMkLst>
            <pc:docMk/>
            <pc:sldMk cId="674105411" sldId="266"/>
            <ac:picMk id="37" creationId="{92471049-472C-4BFE-8CFF-F0E5F400970B}"/>
          </ac:picMkLst>
        </pc:picChg>
      </pc:sldChg>
      <pc:sldChg chg="delSp modSp add mod">
        <pc:chgData name="Nithin Gangadharan Rangaraj" userId="2536f7ff6746765f" providerId="LiveId" clId="{C9C22192-1F59-4642-BA4D-62351A8472E8}" dt="2021-05-17T14:00:44.960" v="1071" actId="1076"/>
        <pc:sldMkLst>
          <pc:docMk/>
          <pc:sldMk cId="2310234992" sldId="267"/>
        </pc:sldMkLst>
        <pc:spChg chg="mod">
          <ac:chgData name="Nithin Gangadharan Rangaraj" userId="2536f7ff6746765f" providerId="LiveId" clId="{C9C22192-1F59-4642-BA4D-62351A8472E8}" dt="2021-05-17T14:00:44.960" v="1071" actId="1076"/>
          <ac:spMkLst>
            <pc:docMk/>
            <pc:sldMk cId="2310234992" sldId="267"/>
            <ac:spMk id="2" creationId="{23B2A2E7-D8AC-4133-BDDF-3FBE90783A05}"/>
          </ac:spMkLst>
        </pc:spChg>
        <pc:spChg chg="del">
          <ac:chgData name="Nithin Gangadharan Rangaraj" userId="2536f7ff6746765f" providerId="LiveId" clId="{C9C22192-1F59-4642-BA4D-62351A8472E8}" dt="2021-05-17T14:00:26.841" v="1056" actId="478"/>
          <ac:spMkLst>
            <pc:docMk/>
            <pc:sldMk cId="2310234992" sldId="267"/>
            <ac:spMk id="35" creationId="{B53926BE-9C12-4657-9B8D-C32826D36C3E}"/>
          </ac:spMkLst>
        </pc:spChg>
        <pc:spChg chg="del">
          <ac:chgData name="Nithin Gangadharan Rangaraj" userId="2536f7ff6746765f" providerId="LiveId" clId="{C9C22192-1F59-4642-BA4D-62351A8472E8}" dt="2021-05-17T14:00:26.841" v="1056" actId="478"/>
          <ac:spMkLst>
            <pc:docMk/>
            <pc:sldMk cId="2310234992" sldId="267"/>
            <ac:spMk id="36" creationId="{DA0FE965-680F-4BD6-A7C5-3278429D65AE}"/>
          </ac:spMkLst>
        </pc:spChg>
        <pc:spChg chg="del">
          <ac:chgData name="Nithin Gangadharan Rangaraj" userId="2536f7ff6746765f" providerId="LiveId" clId="{C9C22192-1F59-4642-BA4D-62351A8472E8}" dt="2021-05-17T14:00:26.841" v="1056" actId="478"/>
          <ac:spMkLst>
            <pc:docMk/>
            <pc:sldMk cId="2310234992" sldId="267"/>
            <ac:spMk id="39" creationId="{9216E396-EB84-4F99-9659-D32430BF354D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news.abplive.com/pincode/tamil-nadu/coimbatore.html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news.abplive.com/pincode/tamil-nadu/coimbatore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6797F-DC6D-403A-BCA6-50337E8EDA36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36CBF73D-3A7D-42CE-A5FF-829B0EB528AE}">
      <dgm:prSet phldrT="[Text]"/>
      <dgm:spPr/>
      <dgm:t>
        <a:bodyPr/>
        <a:lstStyle/>
        <a:p>
          <a:r>
            <a:rPr lang="en-IN" dirty="0"/>
            <a:t>Manchester Of South India</a:t>
          </a:r>
        </a:p>
      </dgm:t>
    </dgm:pt>
    <dgm:pt modelId="{571DAD23-E16E-4A7E-BC90-0E3FB331B420}" type="parTrans" cxnId="{F8424620-D4B1-47F9-BBDC-87E9B2967F37}">
      <dgm:prSet/>
      <dgm:spPr/>
      <dgm:t>
        <a:bodyPr/>
        <a:lstStyle/>
        <a:p>
          <a:endParaRPr lang="en-IN"/>
        </a:p>
      </dgm:t>
    </dgm:pt>
    <dgm:pt modelId="{51CC71B6-3337-40E5-AC31-D01B08A0A5D3}" type="sibTrans" cxnId="{F8424620-D4B1-47F9-BBDC-87E9B2967F37}">
      <dgm:prSet/>
      <dgm:spPr/>
      <dgm:t>
        <a:bodyPr/>
        <a:lstStyle/>
        <a:p>
          <a:endParaRPr lang="en-IN"/>
        </a:p>
      </dgm:t>
    </dgm:pt>
    <dgm:pt modelId="{FB5640AF-BF18-48D9-B750-88FA60C44CC6}">
      <dgm:prSet phldrT="[Text]"/>
      <dgm:spPr/>
      <dgm:t>
        <a:bodyPr/>
        <a:lstStyle/>
        <a:p>
          <a:r>
            <a:rPr lang="en-IN" dirty="0"/>
            <a:t>Lots of Colleges and Hospitals</a:t>
          </a:r>
        </a:p>
      </dgm:t>
    </dgm:pt>
    <dgm:pt modelId="{8CCFD3AD-B820-4F40-B705-927435488126}" type="parTrans" cxnId="{813B8067-469A-4504-BA8D-033CC3DCC790}">
      <dgm:prSet/>
      <dgm:spPr/>
      <dgm:t>
        <a:bodyPr/>
        <a:lstStyle/>
        <a:p>
          <a:endParaRPr lang="en-IN"/>
        </a:p>
      </dgm:t>
    </dgm:pt>
    <dgm:pt modelId="{D3FD378F-31FD-4195-BBE6-C4862B33ABDA}" type="sibTrans" cxnId="{813B8067-469A-4504-BA8D-033CC3DCC790}">
      <dgm:prSet/>
      <dgm:spPr/>
      <dgm:t>
        <a:bodyPr/>
        <a:lstStyle/>
        <a:p>
          <a:endParaRPr lang="en-IN"/>
        </a:p>
      </dgm:t>
    </dgm:pt>
    <dgm:pt modelId="{FC656D55-B928-4056-B61D-A0FAE5D9D406}">
      <dgm:prSet phldrT="[Text]"/>
      <dgm:spPr/>
      <dgm:t>
        <a:bodyPr/>
        <a:lstStyle/>
        <a:p>
          <a:r>
            <a:rPr lang="en-IN" dirty="0"/>
            <a:t>Best Weather</a:t>
          </a:r>
        </a:p>
      </dgm:t>
    </dgm:pt>
    <dgm:pt modelId="{185FDB6C-A6D7-4143-B207-6240A4BEBE02}" type="parTrans" cxnId="{FED27D33-7B11-4788-8FD6-BCF924A67751}">
      <dgm:prSet/>
      <dgm:spPr/>
      <dgm:t>
        <a:bodyPr/>
        <a:lstStyle/>
        <a:p>
          <a:endParaRPr lang="en-IN"/>
        </a:p>
      </dgm:t>
    </dgm:pt>
    <dgm:pt modelId="{9D1B5401-5877-433C-B3DC-B7899AADCF29}" type="sibTrans" cxnId="{FED27D33-7B11-4788-8FD6-BCF924A67751}">
      <dgm:prSet/>
      <dgm:spPr/>
      <dgm:t>
        <a:bodyPr/>
        <a:lstStyle/>
        <a:p>
          <a:endParaRPr lang="en-IN"/>
        </a:p>
      </dgm:t>
    </dgm:pt>
    <dgm:pt modelId="{20E70EF0-242E-4C0D-A75C-6FDE9F7767E2}" type="pres">
      <dgm:prSet presAssocID="{2236797F-DC6D-403A-BCA6-50337E8EDA36}" presName="linear" presStyleCnt="0">
        <dgm:presLayoutVars>
          <dgm:animLvl val="lvl"/>
          <dgm:resizeHandles val="exact"/>
        </dgm:presLayoutVars>
      </dgm:prSet>
      <dgm:spPr/>
    </dgm:pt>
    <dgm:pt modelId="{93D32692-2CB6-4C99-BE64-198BEACA2DB2}" type="pres">
      <dgm:prSet presAssocID="{36CBF73D-3A7D-42CE-A5FF-829B0EB528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1E4DA0-B7F9-4788-8693-634BD273ACC1}" type="pres">
      <dgm:prSet presAssocID="{51CC71B6-3337-40E5-AC31-D01B08A0A5D3}" presName="spacer" presStyleCnt="0"/>
      <dgm:spPr/>
    </dgm:pt>
    <dgm:pt modelId="{8DE17104-2621-4F7A-80A5-CFBFE48BDFBA}" type="pres">
      <dgm:prSet presAssocID="{FB5640AF-BF18-48D9-B750-88FA60C44C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D902C9-6D6F-44E0-BF91-DE1D51BDA1BD}" type="pres">
      <dgm:prSet presAssocID="{D3FD378F-31FD-4195-BBE6-C4862B33ABDA}" presName="spacer" presStyleCnt="0"/>
      <dgm:spPr/>
    </dgm:pt>
    <dgm:pt modelId="{AE6A47D2-FEE0-41A2-BBDB-830B46F07556}" type="pres">
      <dgm:prSet presAssocID="{FC656D55-B928-4056-B61D-A0FAE5D9D4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9FC11B-97A4-450E-BC2A-5C97F5AF3688}" type="presOf" srcId="{2236797F-DC6D-403A-BCA6-50337E8EDA36}" destId="{20E70EF0-242E-4C0D-A75C-6FDE9F7767E2}" srcOrd="0" destOrd="0" presId="urn:microsoft.com/office/officeart/2005/8/layout/vList2"/>
    <dgm:cxn modelId="{F8424620-D4B1-47F9-BBDC-87E9B2967F37}" srcId="{2236797F-DC6D-403A-BCA6-50337E8EDA36}" destId="{36CBF73D-3A7D-42CE-A5FF-829B0EB528AE}" srcOrd="0" destOrd="0" parTransId="{571DAD23-E16E-4A7E-BC90-0E3FB331B420}" sibTransId="{51CC71B6-3337-40E5-AC31-D01B08A0A5D3}"/>
    <dgm:cxn modelId="{CC039425-4D06-4171-B219-A694B14BC4D6}" type="presOf" srcId="{FB5640AF-BF18-48D9-B750-88FA60C44CC6}" destId="{8DE17104-2621-4F7A-80A5-CFBFE48BDFBA}" srcOrd="0" destOrd="0" presId="urn:microsoft.com/office/officeart/2005/8/layout/vList2"/>
    <dgm:cxn modelId="{FED27D33-7B11-4788-8FD6-BCF924A67751}" srcId="{2236797F-DC6D-403A-BCA6-50337E8EDA36}" destId="{FC656D55-B928-4056-B61D-A0FAE5D9D406}" srcOrd="2" destOrd="0" parTransId="{185FDB6C-A6D7-4143-B207-6240A4BEBE02}" sibTransId="{9D1B5401-5877-433C-B3DC-B7899AADCF29}"/>
    <dgm:cxn modelId="{813B8067-469A-4504-BA8D-033CC3DCC790}" srcId="{2236797F-DC6D-403A-BCA6-50337E8EDA36}" destId="{FB5640AF-BF18-48D9-B750-88FA60C44CC6}" srcOrd="1" destOrd="0" parTransId="{8CCFD3AD-B820-4F40-B705-927435488126}" sibTransId="{D3FD378F-31FD-4195-BBE6-C4862B33ABDA}"/>
    <dgm:cxn modelId="{8CCEBAC6-E29B-4A73-B60E-58C1BDF86073}" type="presOf" srcId="{FC656D55-B928-4056-B61D-A0FAE5D9D406}" destId="{AE6A47D2-FEE0-41A2-BBDB-830B46F07556}" srcOrd="0" destOrd="0" presId="urn:microsoft.com/office/officeart/2005/8/layout/vList2"/>
    <dgm:cxn modelId="{E2E8D3F6-B57E-44CD-8F06-A676D789564C}" type="presOf" srcId="{36CBF73D-3A7D-42CE-A5FF-829B0EB528AE}" destId="{93D32692-2CB6-4C99-BE64-198BEACA2DB2}" srcOrd="0" destOrd="0" presId="urn:microsoft.com/office/officeart/2005/8/layout/vList2"/>
    <dgm:cxn modelId="{1D892222-E8BE-4FFE-B424-1F227922916A}" type="presParOf" srcId="{20E70EF0-242E-4C0D-A75C-6FDE9F7767E2}" destId="{93D32692-2CB6-4C99-BE64-198BEACA2DB2}" srcOrd="0" destOrd="0" presId="urn:microsoft.com/office/officeart/2005/8/layout/vList2"/>
    <dgm:cxn modelId="{ED73AABD-8CED-4652-8C72-1ECB469EC12B}" type="presParOf" srcId="{20E70EF0-242E-4C0D-A75C-6FDE9F7767E2}" destId="{471E4DA0-B7F9-4788-8693-634BD273ACC1}" srcOrd="1" destOrd="0" presId="urn:microsoft.com/office/officeart/2005/8/layout/vList2"/>
    <dgm:cxn modelId="{21167B4E-F7FA-458B-9F23-F1BBF9FD11B8}" type="presParOf" srcId="{20E70EF0-242E-4C0D-A75C-6FDE9F7767E2}" destId="{8DE17104-2621-4F7A-80A5-CFBFE48BDFBA}" srcOrd="2" destOrd="0" presId="urn:microsoft.com/office/officeart/2005/8/layout/vList2"/>
    <dgm:cxn modelId="{302D0EED-D616-46FB-92DF-C6842C81E3DD}" type="presParOf" srcId="{20E70EF0-242E-4C0D-A75C-6FDE9F7767E2}" destId="{18D902C9-6D6F-44E0-BF91-DE1D51BDA1BD}" srcOrd="3" destOrd="0" presId="urn:microsoft.com/office/officeart/2005/8/layout/vList2"/>
    <dgm:cxn modelId="{0890A216-4DAF-468E-A226-BD08094694DE}" type="presParOf" srcId="{20E70EF0-242E-4C0D-A75C-6FDE9F7767E2}" destId="{AE6A47D2-FEE0-41A2-BBDB-830B46F075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69681E-092E-4741-9F23-5C28F4C30F1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E9AFD73-AAE0-4D28-82E1-D380FB333D1D}">
      <dgm:prSet phldrT="[Text]"/>
      <dgm:spPr/>
      <dgm:t>
        <a:bodyPr/>
        <a:lstStyle/>
        <a:p>
          <a:r>
            <a:rPr lang="en-IN" dirty="0"/>
            <a:t>Coimbatore Data</a:t>
          </a:r>
        </a:p>
      </dgm:t>
    </dgm:pt>
    <dgm:pt modelId="{2FD9208D-4A17-426E-A3D2-CF74AAAF7E5D}" type="parTrans" cxnId="{FAB4ADBE-9AC4-4FFA-A4C3-F4F2C597410D}">
      <dgm:prSet/>
      <dgm:spPr/>
      <dgm:t>
        <a:bodyPr/>
        <a:lstStyle/>
        <a:p>
          <a:endParaRPr lang="en-IN"/>
        </a:p>
      </dgm:t>
    </dgm:pt>
    <dgm:pt modelId="{5340F629-8409-4559-8A64-C12A3F6FF872}" type="sibTrans" cxnId="{FAB4ADBE-9AC4-4FFA-A4C3-F4F2C597410D}">
      <dgm:prSet/>
      <dgm:spPr/>
      <dgm:t>
        <a:bodyPr/>
        <a:lstStyle/>
        <a:p>
          <a:endParaRPr lang="en-IN"/>
        </a:p>
      </dgm:t>
    </dgm:pt>
    <dgm:pt modelId="{E7449A24-2CF4-4ABD-B7C2-5BFA6D7717FD}">
      <dgm:prSet phldrT="[Text]"/>
      <dgm:spPr/>
      <dgm:t>
        <a:bodyPr/>
        <a:lstStyle/>
        <a:p>
          <a:r>
            <a:rPr lang="en-IN" dirty="0"/>
            <a:t>Link: </a:t>
          </a:r>
          <a:r>
            <a:rPr lang="en-IN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https://news.abplive.com/pincode/tamil-nadu/coimbatore.html</a:t>
          </a:r>
          <a:endParaRPr lang="en-IN" dirty="0"/>
        </a:p>
      </dgm:t>
    </dgm:pt>
    <dgm:pt modelId="{08C7A6CE-6BE8-4419-9D5D-59C031D30DF2}" type="parTrans" cxnId="{216E9E45-8938-4DF6-950C-30A420A86022}">
      <dgm:prSet/>
      <dgm:spPr/>
      <dgm:t>
        <a:bodyPr/>
        <a:lstStyle/>
        <a:p>
          <a:endParaRPr lang="en-IN"/>
        </a:p>
      </dgm:t>
    </dgm:pt>
    <dgm:pt modelId="{61098427-D791-452B-A95C-A4DC2787BF9E}" type="sibTrans" cxnId="{216E9E45-8938-4DF6-950C-30A420A86022}">
      <dgm:prSet/>
      <dgm:spPr/>
      <dgm:t>
        <a:bodyPr/>
        <a:lstStyle/>
        <a:p>
          <a:endParaRPr lang="en-IN"/>
        </a:p>
      </dgm:t>
    </dgm:pt>
    <dgm:pt modelId="{1641957F-2ED9-48E2-AFB2-8992A4B0BF02}">
      <dgm:prSet phldrT="[Text]"/>
      <dgm:spPr/>
      <dgm:t>
        <a:bodyPr/>
        <a:lstStyle/>
        <a:p>
          <a:r>
            <a:rPr lang="en-IN" dirty="0" err="1"/>
            <a:t>Geospace</a:t>
          </a:r>
          <a:r>
            <a:rPr lang="en-IN" dirty="0"/>
            <a:t> Data</a:t>
          </a:r>
        </a:p>
      </dgm:t>
    </dgm:pt>
    <dgm:pt modelId="{9C8B5893-B7A6-4393-BE27-45E0811EA713}" type="parTrans" cxnId="{8C5E6B50-5293-42B7-A440-00683253607C}">
      <dgm:prSet/>
      <dgm:spPr/>
      <dgm:t>
        <a:bodyPr/>
        <a:lstStyle/>
        <a:p>
          <a:endParaRPr lang="en-IN"/>
        </a:p>
      </dgm:t>
    </dgm:pt>
    <dgm:pt modelId="{1840B06B-A054-4AB0-8E03-053F3EB0EE3E}" type="sibTrans" cxnId="{8C5E6B50-5293-42B7-A440-00683253607C}">
      <dgm:prSet/>
      <dgm:spPr/>
      <dgm:t>
        <a:bodyPr/>
        <a:lstStyle/>
        <a:p>
          <a:endParaRPr lang="en-IN"/>
        </a:p>
      </dgm:t>
    </dgm:pt>
    <dgm:pt modelId="{EE40C16B-11CC-4F5C-A9CF-3A3451D35D54}">
      <dgm:prSet phldrT="[Text]"/>
      <dgm:spPr/>
      <dgm:t>
        <a:bodyPr/>
        <a:lstStyle/>
        <a:p>
          <a:r>
            <a:rPr lang="en-IN" dirty="0"/>
            <a:t>To fetch the coordinates of the Post Offices</a:t>
          </a:r>
        </a:p>
      </dgm:t>
    </dgm:pt>
    <dgm:pt modelId="{9DE504B7-9C8D-4E8C-8814-97439AFF5B75}" type="parTrans" cxnId="{BF55B570-EF42-43E1-AD83-29EA6CA1862C}">
      <dgm:prSet/>
      <dgm:spPr/>
      <dgm:t>
        <a:bodyPr/>
        <a:lstStyle/>
        <a:p>
          <a:endParaRPr lang="en-IN"/>
        </a:p>
      </dgm:t>
    </dgm:pt>
    <dgm:pt modelId="{19C415E8-F34D-4259-90C9-1305DB906332}" type="sibTrans" cxnId="{BF55B570-EF42-43E1-AD83-29EA6CA1862C}">
      <dgm:prSet/>
      <dgm:spPr/>
      <dgm:t>
        <a:bodyPr/>
        <a:lstStyle/>
        <a:p>
          <a:endParaRPr lang="en-IN"/>
        </a:p>
      </dgm:t>
    </dgm:pt>
    <dgm:pt modelId="{3318C3DF-5E1B-445B-9946-6435ED255F4A}">
      <dgm:prSet phldrT="[Text]"/>
      <dgm:spPr/>
      <dgm:t>
        <a:bodyPr/>
        <a:lstStyle/>
        <a:p>
          <a:r>
            <a:rPr lang="en-IN" dirty="0"/>
            <a:t>Foursquare Data</a:t>
          </a:r>
        </a:p>
      </dgm:t>
    </dgm:pt>
    <dgm:pt modelId="{0DDFD63A-1739-487E-BC85-2315325BF3F5}" type="parTrans" cxnId="{555CCCFE-E0B9-41C9-ADE8-DB4ABBC7857D}">
      <dgm:prSet/>
      <dgm:spPr/>
      <dgm:t>
        <a:bodyPr/>
        <a:lstStyle/>
        <a:p>
          <a:endParaRPr lang="en-IN"/>
        </a:p>
      </dgm:t>
    </dgm:pt>
    <dgm:pt modelId="{52BFFC4E-7C0B-40F0-A796-67657AD725ED}" type="sibTrans" cxnId="{555CCCFE-E0B9-41C9-ADE8-DB4ABBC7857D}">
      <dgm:prSet/>
      <dgm:spPr/>
      <dgm:t>
        <a:bodyPr/>
        <a:lstStyle/>
        <a:p>
          <a:endParaRPr lang="en-IN"/>
        </a:p>
      </dgm:t>
    </dgm:pt>
    <dgm:pt modelId="{DD424F4C-5595-461B-9927-B9DB0089A4F2}">
      <dgm:prSet phldrT="[Text]"/>
      <dgm:spPr/>
      <dgm:t>
        <a:bodyPr/>
        <a:lstStyle/>
        <a:p>
          <a:r>
            <a:rPr lang="en-IN" dirty="0"/>
            <a:t>Localities with a large number of restaurants indicate the high demand.</a:t>
          </a:r>
        </a:p>
      </dgm:t>
    </dgm:pt>
    <dgm:pt modelId="{F1169328-47AA-42DC-AE47-C7144BE708FC}" type="parTrans" cxnId="{2CB4CF26-7C39-4684-8ABD-E7911AAEF7F4}">
      <dgm:prSet/>
      <dgm:spPr/>
      <dgm:t>
        <a:bodyPr/>
        <a:lstStyle/>
        <a:p>
          <a:endParaRPr lang="en-IN"/>
        </a:p>
      </dgm:t>
    </dgm:pt>
    <dgm:pt modelId="{A1463DDA-B5EE-46C5-A9F5-4E6EE59934B3}" type="sibTrans" cxnId="{2CB4CF26-7C39-4684-8ABD-E7911AAEF7F4}">
      <dgm:prSet/>
      <dgm:spPr/>
      <dgm:t>
        <a:bodyPr/>
        <a:lstStyle/>
        <a:p>
          <a:endParaRPr lang="en-IN"/>
        </a:p>
      </dgm:t>
    </dgm:pt>
    <dgm:pt modelId="{95B76117-89B0-4AC2-82E2-6C779C475A5C}">
      <dgm:prSet phldrT="[Text]"/>
      <dgm:spPr/>
      <dgm:t>
        <a:bodyPr/>
        <a:lstStyle/>
        <a:p>
          <a:r>
            <a:rPr lang="en-IN" dirty="0"/>
            <a:t>Consists of a table that includes the name of the Post Offices (Similar to </a:t>
          </a:r>
          <a:r>
            <a:rPr lang="en-IN" dirty="0" err="1"/>
            <a:t>neighborhoods</a:t>
          </a:r>
          <a:r>
            <a:rPr lang="en-IN" dirty="0"/>
            <a:t>), Taluks (Similar to Boroughs), District, State, and Postal Code.</a:t>
          </a:r>
        </a:p>
      </dgm:t>
    </dgm:pt>
    <dgm:pt modelId="{517E78CC-CE3D-471A-896E-1BAC9D8BF669}" type="parTrans" cxnId="{6B090528-F3AB-4438-B167-8BD2253560B5}">
      <dgm:prSet/>
      <dgm:spPr/>
      <dgm:t>
        <a:bodyPr/>
        <a:lstStyle/>
        <a:p>
          <a:endParaRPr lang="en-IN"/>
        </a:p>
      </dgm:t>
    </dgm:pt>
    <dgm:pt modelId="{E9D6636D-F258-4334-97CE-E776D723A090}" type="sibTrans" cxnId="{6B090528-F3AB-4438-B167-8BD2253560B5}">
      <dgm:prSet/>
      <dgm:spPr/>
      <dgm:t>
        <a:bodyPr/>
        <a:lstStyle/>
        <a:p>
          <a:endParaRPr lang="en-IN"/>
        </a:p>
      </dgm:t>
    </dgm:pt>
    <dgm:pt modelId="{AA05E6DD-DFA4-4FC8-B0AE-38B41F9845D2}">
      <dgm:prSet phldrT="[Text]"/>
      <dgm:spPr/>
      <dgm:t>
        <a:bodyPr/>
        <a:lstStyle/>
        <a:p>
          <a:r>
            <a:rPr lang="en-IN" dirty="0"/>
            <a:t>This API is employed to fetch the nearby venues</a:t>
          </a:r>
        </a:p>
      </dgm:t>
    </dgm:pt>
    <dgm:pt modelId="{487829CD-41C0-4325-9291-C5BFCD32B982}" type="parTrans" cxnId="{B57F1B22-F943-4B60-A858-6B85A4D3F68F}">
      <dgm:prSet/>
      <dgm:spPr/>
      <dgm:t>
        <a:bodyPr/>
        <a:lstStyle/>
        <a:p>
          <a:endParaRPr lang="en-IN"/>
        </a:p>
      </dgm:t>
    </dgm:pt>
    <dgm:pt modelId="{9D628590-DD15-4FCC-A4E1-01A4D4148072}" type="sibTrans" cxnId="{B57F1B22-F943-4B60-A858-6B85A4D3F68F}">
      <dgm:prSet/>
      <dgm:spPr/>
      <dgm:t>
        <a:bodyPr/>
        <a:lstStyle/>
        <a:p>
          <a:endParaRPr lang="en-IN"/>
        </a:p>
      </dgm:t>
    </dgm:pt>
    <dgm:pt modelId="{81510473-5AC4-4492-9B80-D69220724CB0}">
      <dgm:prSet phldrT="[Text]"/>
      <dgm:spPr/>
      <dgm:t>
        <a:bodyPr/>
        <a:lstStyle/>
        <a:p>
          <a:endParaRPr lang="en-IN" dirty="0"/>
        </a:p>
      </dgm:t>
    </dgm:pt>
    <dgm:pt modelId="{33BB7D49-F3E3-4E61-BED6-E59ACA78D047}" type="parTrans" cxnId="{AFF3B544-C4A1-483C-BB6C-8A3F497F5768}">
      <dgm:prSet/>
      <dgm:spPr/>
      <dgm:t>
        <a:bodyPr/>
        <a:lstStyle/>
        <a:p>
          <a:endParaRPr lang="en-IN"/>
        </a:p>
      </dgm:t>
    </dgm:pt>
    <dgm:pt modelId="{24873B9D-C9A9-4259-AEDA-3EAB60D408A6}" type="sibTrans" cxnId="{AFF3B544-C4A1-483C-BB6C-8A3F497F5768}">
      <dgm:prSet/>
      <dgm:spPr/>
      <dgm:t>
        <a:bodyPr/>
        <a:lstStyle/>
        <a:p>
          <a:endParaRPr lang="en-IN"/>
        </a:p>
      </dgm:t>
    </dgm:pt>
    <dgm:pt modelId="{0A63C4E5-9B41-4DFF-9502-BFC9E3D5AB9A}">
      <dgm:prSet phldrT="[Text]"/>
      <dgm:spPr/>
      <dgm:t>
        <a:bodyPr/>
        <a:lstStyle/>
        <a:p>
          <a:endParaRPr lang="en-IN" dirty="0"/>
        </a:p>
      </dgm:t>
    </dgm:pt>
    <dgm:pt modelId="{5BB2AC90-18D7-48AA-B2CC-96510118A179}" type="parTrans" cxnId="{AE9077F6-2F29-4C36-9C3E-299EB9B1CB71}">
      <dgm:prSet/>
      <dgm:spPr/>
      <dgm:t>
        <a:bodyPr/>
        <a:lstStyle/>
        <a:p>
          <a:endParaRPr lang="en-IN"/>
        </a:p>
      </dgm:t>
    </dgm:pt>
    <dgm:pt modelId="{E46F8283-BA20-4BD4-91F7-32BAC8983286}" type="sibTrans" cxnId="{AE9077F6-2F29-4C36-9C3E-299EB9B1CB71}">
      <dgm:prSet/>
      <dgm:spPr/>
      <dgm:t>
        <a:bodyPr/>
        <a:lstStyle/>
        <a:p>
          <a:endParaRPr lang="en-IN"/>
        </a:p>
      </dgm:t>
    </dgm:pt>
    <dgm:pt modelId="{7EF05BC5-3C03-4EA7-ADF8-3537757DF645}">
      <dgm:prSet phldrT="[Text]"/>
      <dgm:spPr/>
      <dgm:t>
        <a:bodyPr/>
        <a:lstStyle/>
        <a:p>
          <a:endParaRPr lang="en-IN" dirty="0"/>
        </a:p>
      </dgm:t>
    </dgm:pt>
    <dgm:pt modelId="{89513633-D5DE-4179-B15B-241EE594006A}" type="parTrans" cxnId="{AD8470D3-DD1E-4914-A2DA-84C5173D1973}">
      <dgm:prSet/>
      <dgm:spPr/>
      <dgm:t>
        <a:bodyPr/>
        <a:lstStyle/>
        <a:p>
          <a:endParaRPr lang="en-IN"/>
        </a:p>
      </dgm:t>
    </dgm:pt>
    <dgm:pt modelId="{5D1C7109-FA5C-4570-A63F-31DD82D58282}" type="sibTrans" cxnId="{AD8470D3-DD1E-4914-A2DA-84C5173D1973}">
      <dgm:prSet/>
      <dgm:spPr/>
      <dgm:t>
        <a:bodyPr/>
        <a:lstStyle/>
        <a:p>
          <a:endParaRPr lang="en-IN"/>
        </a:p>
      </dgm:t>
    </dgm:pt>
    <dgm:pt modelId="{E8461317-32CE-4B2C-AE3C-F34425AAC743}">
      <dgm:prSet phldrT="[Text]"/>
      <dgm:spPr/>
      <dgm:t>
        <a:bodyPr/>
        <a:lstStyle/>
        <a:p>
          <a:endParaRPr lang="en-IN" dirty="0"/>
        </a:p>
      </dgm:t>
    </dgm:pt>
    <dgm:pt modelId="{C12DDB91-1829-469C-8B2B-21C805FEDD84}" type="parTrans" cxnId="{CEC2E60B-67CD-4461-9B3D-B87ECBC409EB}">
      <dgm:prSet/>
      <dgm:spPr/>
      <dgm:t>
        <a:bodyPr/>
        <a:lstStyle/>
        <a:p>
          <a:endParaRPr lang="en-IN"/>
        </a:p>
      </dgm:t>
    </dgm:pt>
    <dgm:pt modelId="{64F906CB-F6F7-46C2-9148-178688C59149}" type="sibTrans" cxnId="{CEC2E60B-67CD-4461-9B3D-B87ECBC409EB}">
      <dgm:prSet/>
      <dgm:spPr/>
      <dgm:t>
        <a:bodyPr/>
        <a:lstStyle/>
        <a:p>
          <a:endParaRPr lang="en-IN"/>
        </a:p>
      </dgm:t>
    </dgm:pt>
    <dgm:pt modelId="{FAABA30F-758F-461F-8DD5-76B0E7B9D67A}" type="pres">
      <dgm:prSet presAssocID="{C969681E-092E-4741-9F23-5C28F4C30F19}" presName="linear" presStyleCnt="0">
        <dgm:presLayoutVars>
          <dgm:animLvl val="lvl"/>
          <dgm:resizeHandles val="exact"/>
        </dgm:presLayoutVars>
      </dgm:prSet>
      <dgm:spPr/>
    </dgm:pt>
    <dgm:pt modelId="{29F7D94B-5CF5-418F-970D-0E2D91606FDC}" type="pres">
      <dgm:prSet presAssocID="{AE9AFD73-AAE0-4D28-82E1-D380FB333D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C8C966-6551-4F08-BA43-C1CBD6715257}" type="pres">
      <dgm:prSet presAssocID="{AE9AFD73-AAE0-4D28-82E1-D380FB333D1D}" presName="childText" presStyleLbl="revTx" presStyleIdx="0" presStyleCnt="3">
        <dgm:presLayoutVars>
          <dgm:bulletEnabled val="1"/>
        </dgm:presLayoutVars>
      </dgm:prSet>
      <dgm:spPr/>
    </dgm:pt>
    <dgm:pt modelId="{7FCB60F1-D740-4879-AE5E-B5117D08D076}" type="pres">
      <dgm:prSet presAssocID="{1641957F-2ED9-48E2-AFB2-8992A4B0BF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DB5BD9-78A3-40DE-8895-63254CD9AD05}" type="pres">
      <dgm:prSet presAssocID="{1641957F-2ED9-48E2-AFB2-8992A4B0BF02}" presName="childText" presStyleLbl="revTx" presStyleIdx="1" presStyleCnt="3">
        <dgm:presLayoutVars>
          <dgm:bulletEnabled val="1"/>
        </dgm:presLayoutVars>
      </dgm:prSet>
      <dgm:spPr/>
    </dgm:pt>
    <dgm:pt modelId="{4FBE7C82-D0CC-453C-984E-C2EB8D3A9A27}" type="pres">
      <dgm:prSet presAssocID="{3318C3DF-5E1B-445B-9946-6435ED255F4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8F3E2AB-E2B5-4C1F-B5E2-7056F9EB2676}" type="pres">
      <dgm:prSet presAssocID="{3318C3DF-5E1B-445B-9946-6435ED255F4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EC2E60B-67CD-4461-9B3D-B87ECBC409EB}" srcId="{AE9AFD73-AAE0-4D28-82E1-D380FB333D1D}" destId="{E8461317-32CE-4B2C-AE3C-F34425AAC743}" srcOrd="2" destOrd="0" parTransId="{C12DDB91-1829-469C-8B2B-21C805FEDD84}" sibTransId="{64F906CB-F6F7-46C2-9148-178688C59149}"/>
    <dgm:cxn modelId="{B57F1B22-F943-4B60-A858-6B85A4D3F68F}" srcId="{3318C3DF-5E1B-445B-9946-6435ED255F4A}" destId="{AA05E6DD-DFA4-4FC8-B0AE-38B41F9845D2}" srcOrd="2" destOrd="0" parTransId="{487829CD-41C0-4325-9291-C5BFCD32B982}" sibTransId="{9D628590-DD15-4FCC-A4E1-01A4D4148072}"/>
    <dgm:cxn modelId="{2CB4CF26-7C39-4684-8ABD-E7911AAEF7F4}" srcId="{3318C3DF-5E1B-445B-9946-6435ED255F4A}" destId="{DD424F4C-5595-461B-9927-B9DB0089A4F2}" srcOrd="1" destOrd="0" parTransId="{F1169328-47AA-42DC-AE47-C7144BE708FC}" sibTransId="{A1463DDA-B5EE-46C5-A9F5-4E6EE59934B3}"/>
    <dgm:cxn modelId="{6B090528-F3AB-4438-B167-8BD2253560B5}" srcId="{AE9AFD73-AAE0-4D28-82E1-D380FB333D1D}" destId="{95B76117-89B0-4AC2-82E2-6C779C475A5C}" srcOrd="3" destOrd="0" parTransId="{517E78CC-CE3D-471A-896E-1BAC9D8BF669}" sibTransId="{E9D6636D-F258-4334-97CE-E776D723A090}"/>
    <dgm:cxn modelId="{FE1CDA39-88E1-4A1D-BAA6-56CED5171DD1}" type="presOf" srcId="{C969681E-092E-4741-9F23-5C28F4C30F19}" destId="{FAABA30F-758F-461F-8DD5-76B0E7B9D67A}" srcOrd="0" destOrd="0" presId="urn:microsoft.com/office/officeart/2005/8/layout/vList2"/>
    <dgm:cxn modelId="{37108D5C-672B-49BC-AE46-32B925D713E2}" type="presOf" srcId="{81510473-5AC4-4492-9B80-D69220724CB0}" destId="{85DB5BD9-78A3-40DE-8895-63254CD9AD05}" srcOrd="0" destOrd="0" presId="urn:microsoft.com/office/officeart/2005/8/layout/vList2"/>
    <dgm:cxn modelId="{20E02063-A616-4E10-BFF0-00A2714E40E3}" type="presOf" srcId="{3318C3DF-5E1B-445B-9946-6435ED255F4A}" destId="{4FBE7C82-D0CC-453C-984E-C2EB8D3A9A27}" srcOrd="0" destOrd="0" presId="urn:microsoft.com/office/officeart/2005/8/layout/vList2"/>
    <dgm:cxn modelId="{AFF3B544-C4A1-483C-BB6C-8A3F497F5768}" srcId="{1641957F-2ED9-48E2-AFB2-8992A4B0BF02}" destId="{81510473-5AC4-4492-9B80-D69220724CB0}" srcOrd="0" destOrd="0" parTransId="{33BB7D49-F3E3-4E61-BED6-E59ACA78D047}" sibTransId="{24873B9D-C9A9-4259-AEDA-3EAB60D408A6}"/>
    <dgm:cxn modelId="{216E9E45-8938-4DF6-950C-30A420A86022}" srcId="{AE9AFD73-AAE0-4D28-82E1-D380FB333D1D}" destId="{E7449A24-2CF4-4ABD-B7C2-5BFA6D7717FD}" srcOrd="1" destOrd="0" parTransId="{08C7A6CE-6BE8-4419-9D5D-59C031D30DF2}" sibTransId="{61098427-D791-452B-A95C-A4DC2787BF9E}"/>
    <dgm:cxn modelId="{5B4D8947-A418-4961-B47D-12917DC0036D}" type="presOf" srcId="{AA05E6DD-DFA4-4FC8-B0AE-38B41F9845D2}" destId="{C8F3E2AB-E2B5-4C1F-B5E2-7056F9EB2676}" srcOrd="0" destOrd="2" presId="urn:microsoft.com/office/officeart/2005/8/layout/vList2"/>
    <dgm:cxn modelId="{A524A868-FCA1-47D0-B1C7-5BC063E14697}" type="presOf" srcId="{DD424F4C-5595-461B-9927-B9DB0089A4F2}" destId="{C8F3E2AB-E2B5-4C1F-B5E2-7056F9EB2676}" srcOrd="0" destOrd="1" presId="urn:microsoft.com/office/officeart/2005/8/layout/vList2"/>
    <dgm:cxn modelId="{8C5E6B50-5293-42B7-A440-00683253607C}" srcId="{C969681E-092E-4741-9F23-5C28F4C30F19}" destId="{1641957F-2ED9-48E2-AFB2-8992A4B0BF02}" srcOrd="1" destOrd="0" parTransId="{9C8B5893-B7A6-4393-BE27-45E0811EA713}" sibTransId="{1840B06B-A054-4AB0-8E03-053F3EB0EE3E}"/>
    <dgm:cxn modelId="{BF55B570-EF42-43E1-AD83-29EA6CA1862C}" srcId="{1641957F-2ED9-48E2-AFB2-8992A4B0BF02}" destId="{EE40C16B-11CC-4F5C-A9CF-3A3451D35D54}" srcOrd="1" destOrd="0" parTransId="{9DE504B7-9C8D-4E8C-8814-97439AFF5B75}" sibTransId="{19C415E8-F34D-4259-90C9-1305DB906332}"/>
    <dgm:cxn modelId="{68D86774-DC9F-45A9-B59A-7EDAEC99EEEC}" type="presOf" srcId="{1641957F-2ED9-48E2-AFB2-8992A4B0BF02}" destId="{7FCB60F1-D740-4879-AE5E-B5117D08D076}" srcOrd="0" destOrd="0" presId="urn:microsoft.com/office/officeart/2005/8/layout/vList2"/>
    <dgm:cxn modelId="{C7BFDD89-CC81-498B-AA32-A0DE495AF3F9}" type="presOf" srcId="{E8461317-32CE-4B2C-AE3C-F34425AAC743}" destId="{12C8C966-6551-4F08-BA43-C1CBD6715257}" srcOrd="0" destOrd="2" presId="urn:microsoft.com/office/officeart/2005/8/layout/vList2"/>
    <dgm:cxn modelId="{FAB4ADBE-9AC4-4FFA-A4C3-F4F2C597410D}" srcId="{C969681E-092E-4741-9F23-5C28F4C30F19}" destId="{AE9AFD73-AAE0-4D28-82E1-D380FB333D1D}" srcOrd="0" destOrd="0" parTransId="{2FD9208D-4A17-426E-A3D2-CF74AAAF7E5D}" sibTransId="{5340F629-8409-4559-8A64-C12A3F6FF872}"/>
    <dgm:cxn modelId="{AD8470D3-DD1E-4914-A2DA-84C5173D1973}" srcId="{AE9AFD73-AAE0-4D28-82E1-D380FB333D1D}" destId="{7EF05BC5-3C03-4EA7-ADF8-3537757DF645}" srcOrd="0" destOrd="0" parTransId="{89513633-D5DE-4179-B15B-241EE594006A}" sibTransId="{5D1C7109-FA5C-4570-A63F-31DD82D58282}"/>
    <dgm:cxn modelId="{A6B363D9-05E5-4381-8A33-6E7DAC74F46A}" type="presOf" srcId="{EE40C16B-11CC-4F5C-A9CF-3A3451D35D54}" destId="{85DB5BD9-78A3-40DE-8895-63254CD9AD05}" srcOrd="0" destOrd="1" presId="urn:microsoft.com/office/officeart/2005/8/layout/vList2"/>
    <dgm:cxn modelId="{FCE449DD-D8B7-4560-9B69-9E82E0278DE4}" type="presOf" srcId="{0A63C4E5-9B41-4DFF-9502-BFC9E3D5AB9A}" destId="{C8F3E2AB-E2B5-4C1F-B5E2-7056F9EB2676}" srcOrd="0" destOrd="0" presId="urn:microsoft.com/office/officeart/2005/8/layout/vList2"/>
    <dgm:cxn modelId="{3E3468EB-6CF6-45AD-B21F-88DD4E6E8E51}" type="presOf" srcId="{AE9AFD73-AAE0-4D28-82E1-D380FB333D1D}" destId="{29F7D94B-5CF5-418F-970D-0E2D91606FDC}" srcOrd="0" destOrd="0" presId="urn:microsoft.com/office/officeart/2005/8/layout/vList2"/>
    <dgm:cxn modelId="{FA34DAF5-C196-40BD-A3D9-E54992174F5F}" type="presOf" srcId="{7EF05BC5-3C03-4EA7-ADF8-3537757DF645}" destId="{12C8C966-6551-4F08-BA43-C1CBD6715257}" srcOrd="0" destOrd="0" presId="urn:microsoft.com/office/officeart/2005/8/layout/vList2"/>
    <dgm:cxn modelId="{AE9077F6-2F29-4C36-9C3E-299EB9B1CB71}" srcId="{3318C3DF-5E1B-445B-9946-6435ED255F4A}" destId="{0A63C4E5-9B41-4DFF-9502-BFC9E3D5AB9A}" srcOrd="0" destOrd="0" parTransId="{5BB2AC90-18D7-48AA-B2CC-96510118A179}" sibTransId="{E46F8283-BA20-4BD4-91F7-32BAC8983286}"/>
    <dgm:cxn modelId="{FE31EBF6-F9F6-4347-807B-C0ABC4831F15}" type="presOf" srcId="{E7449A24-2CF4-4ABD-B7C2-5BFA6D7717FD}" destId="{12C8C966-6551-4F08-BA43-C1CBD6715257}" srcOrd="0" destOrd="1" presId="urn:microsoft.com/office/officeart/2005/8/layout/vList2"/>
    <dgm:cxn modelId="{E710C6FB-B690-4A93-A2A2-DE88148B0926}" type="presOf" srcId="{95B76117-89B0-4AC2-82E2-6C779C475A5C}" destId="{12C8C966-6551-4F08-BA43-C1CBD6715257}" srcOrd="0" destOrd="3" presId="urn:microsoft.com/office/officeart/2005/8/layout/vList2"/>
    <dgm:cxn modelId="{555CCCFE-E0B9-41C9-ADE8-DB4ABBC7857D}" srcId="{C969681E-092E-4741-9F23-5C28F4C30F19}" destId="{3318C3DF-5E1B-445B-9946-6435ED255F4A}" srcOrd="2" destOrd="0" parTransId="{0DDFD63A-1739-487E-BC85-2315325BF3F5}" sibTransId="{52BFFC4E-7C0B-40F0-A796-67657AD725ED}"/>
    <dgm:cxn modelId="{FAF7575B-54F7-4F58-85C5-EE315201EFE6}" type="presParOf" srcId="{FAABA30F-758F-461F-8DD5-76B0E7B9D67A}" destId="{29F7D94B-5CF5-418F-970D-0E2D91606FDC}" srcOrd="0" destOrd="0" presId="urn:microsoft.com/office/officeart/2005/8/layout/vList2"/>
    <dgm:cxn modelId="{717CB7D6-E587-4FCF-B32D-AFC635D4D81D}" type="presParOf" srcId="{FAABA30F-758F-461F-8DD5-76B0E7B9D67A}" destId="{12C8C966-6551-4F08-BA43-C1CBD6715257}" srcOrd="1" destOrd="0" presId="urn:microsoft.com/office/officeart/2005/8/layout/vList2"/>
    <dgm:cxn modelId="{98FAE7EA-F8E6-4B82-91BA-DB87868915DC}" type="presParOf" srcId="{FAABA30F-758F-461F-8DD5-76B0E7B9D67A}" destId="{7FCB60F1-D740-4879-AE5E-B5117D08D076}" srcOrd="2" destOrd="0" presId="urn:microsoft.com/office/officeart/2005/8/layout/vList2"/>
    <dgm:cxn modelId="{685DD75E-97BB-4449-8B56-BE6D54509B70}" type="presParOf" srcId="{FAABA30F-758F-461F-8DD5-76B0E7B9D67A}" destId="{85DB5BD9-78A3-40DE-8895-63254CD9AD05}" srcOrd="3" destOrd="0" presId="urn:microsoft.com/office/officeart/2005/8/layout/vList2"/>
    <dgm:cxn modelId="{97C58F2E-C942-468E-8415-B95321252170}" type="presParOf" srcId="{FAABA30F-758F-461F-8DD5-76B0E7B9D67A}" destId="{4FBE7C82-D0CC-453C-984E-C2EB8D3A9A27}" srcOrd="4" destOrd="0" presId="urn:microsoft.com/office/officeart/2005/8/layout/vList2"/>
    <dgm:cxn modelId="{87F0CE9D-0436-4687-8DC4-FB9430B3191C}" type="presParOf" srcId="{FAABA30F-758F-461F-8DD5-76B0E7B9D67A}" destId="{C8F3E2AB-E2B5-4C1F-B5E2-7056F9EB267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32692-2CB6-4C99-BE64-198BEACA2DB2}">
      <dsp:nvSpPr>
        <dsp:cNvPr id="0" name=""/>
        <dsp:cNvSpPr/>
      </dsp:nvSpPr>
      <dsp:spPr>
        <a:xfrm>
          <a:off x="0" y="168250"/>
          <a:ext cx="8271836" cy="1199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Manchester Of South India</a:t>
          </a:r>
        </a:p>
      </dsp:txBody>
      <dsp:txXfrm>
        <a:off x="58543" y="226793"/>
        <a:ext cx="8154750" cy="1082164"/>
      </dsp:txXfrm>
    </dsp:sp>
    <dsp:sp modelId="{8DE17104-2621-4F7A-80A5-CFBFE48BDFBA}">
      <dsp:nvSpPr>
        <dsp:cNvPr id="0" name=""/>
        <dsp:cNvSpPr/>
      </dsp:nvSpPr>
      <dsp:spPr>
        <a:xfrm>
          <a:off x="0" y="1511500"/>
          <a:ext cx="8271836" cy="1199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Lots of Colleges and Hospitals</a:t>
          </a:r>
        </a:p>
      </dsp:txBody>
      <dsp:txXfrm>
        <a:off x="58543" y="1570043"/>
        <a:ext cx="8154750" cy="1082164"/>
      </dsp:txXfrm>
    </dsp:sp>
    <dsp:sp modelId="{AE6A47D2-FEE0-41A2-BBDB-830B46F07556}">
      <dsp:nvSpPr>
        <dsp:cNvPr id="0" name=""/>
        <dsp:cNvSpPr/>
      </dsp:nvSpPr>
      <dsp:spPr>
        <a:xfrm>
          <a:off x="0" y="2854750"/>
          <a:ext cx="8271836" cy="1199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Best Weather</a:t>
          </a:r>
        </a:p>
      </dsp:txBody>
      <dsp:txXfrm>
        <a:off x="58543" y="2913293"/>
        <a:ext cx="8154750" cy="1082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7D94B-5CF5-418F-970D-0E2D91606FDC}">
      <dsp:nvSpPr>
        <dsp:cNvPr id="0" name=""/>
        <dsp:cNvSpPr/>
      </dsp:nvSpPr>
      <dsp:spPr>
        <a:xfrm>
          <a:off x="0" y="180468"/>
          <a:ext cx="6253721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Coimbatore Data</a:t>
          </a:r>
        </a:p>
      </dsp:txBody>
      <dsp:txXfrm>
        <a:off x="24588" y="205056"/>
        <a:ext cx="6204545" cy="454509"/>
      </dsp:txXfrm>
    </dsp:sp>
    <dsp:sp modelId="{12C8C966-6551-4F08-BA43-C1CBD6715257}">
      <dsp:nvSpPr>
        <dsp:cNvPr id="0" name=""/>
        <dsp:cNvSpPr/>
      </dsp:nvSpPr>
      <dsp:spPr>
        <a:xfrm>
          <a:off x="0" y="684153"/>
          <a:ext cx="6253721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Link: </a:t>
          </a:r>
          <a:r>
            <a:rPr lang="en-IN" sz="160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https://news.abplive.com/pincode/tamil-nadu/coimbatore.html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Consists of a table that includes the name of the Post Offices (Similar to </a:t>
          </a:r>
          <a:r>
            <a:rPr lang="en-IN" sz="1600" kern="1200" dirty="0" err="1"/>
            <a:t>neighborhoods</a:t>
          </a:r>
          <a:r>
            <a:rPr lang="en-IN" sz="1600" kern="1200" dirty="0"/>
            <a:t>), Taluks (Similar to Boroughs), District, State, and Postal Code.</a:t>
          </a:r>
        </a:p>
      </dsp:txBody>
      <dsp:txXfrm>
        <a:off x="0" y="684153"/>
        <a:ext cx="6253721" cy="1564920"/>
      </dsp:txXfrm>
    </dsp:sp>
    <dsp:sp modelId="{7FCB60F1-D740-4879-AE5E-B5117D08D076}">
      <dsp:nvSpPr>
        <dsp:cNvPr id="0" name=""/>
        <dsp:cNvSpPr/>
      </dsp:nvSpPr>
      <dsp:spPr>
        <a:xfrm>
          <a:off x="0" y="2249073"/>
          <a:ext cx="6253721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Geospace</a:t>
          </a:r>
          <a:r>
            <a:rPr lang="en-IN" sz="2100" kern="1200" dirty="0"/>
            <a:t> Data</a:t>
          </a:r>
        </a:p>
      </dsp:txBody>
      <dsp:txXfrm>
        <a:off x="24588" y="2273661"/>
        <a:ext cx="6204545" cy="454509"/>
      </dsp:txXfrm>
    </dsp:sp>
    <dsp:sp modelId="{85DB5BD9-78A3-40DE-8895-63254CD9AD05}">
      <dsp:nvSpPr>
        <dsp:cNvPr id="0" name=""/>
        <dsp:cNvSpPr/>
      </dsp:nvSpPr>
      <dsp:spPr>
        <a:xfrm>
          <a:off x="0" y="2752758"/>
          <a:ext cx="6253721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To fetch the coordinates of the Post Offices</a:t>
          </a:r>
        </a:p>
      </dsp:txBody>
      <dsp:txXfrm>
        <a:off x="0" y="2752758"/>
        <a:ext cx="6253721" cy="554242"/>
      </dsp:txXfrm>
    </dsp:sp>
    <dsp:sp modelId="{4FBE7C82-D0CC-453C-984E-C2EB8D3A9A27}">
      <dsp:nvSpPr>
        <dsp:cNvPr id="0" name=""/>
        <dsp:cNvSpPr/>
      </dsp:nvSpPr>
      <dsp:spPr>
        <a:xfrm>
          <a:off x="0" y="3307001"/>
          <a:ext cx="6253721" cy="503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Foursquare Data</a:t>
          </a:r>
        </a:p>
      </dsp:txBody>
      <dsp:txXfrm>
        <a:off x="24588" y="3331589"/>
        <a:ext cx="6204545" cy="454509"/>
      </dsp:txXfrm>
    </dsp:sp>
    <dsp:sp modelId="{C8F3E2AB-E2B5-4C1F-B5E2-7056F9EB2676}">
      <dsp:nvSpPr>
        <dsp:cNvPr id="0" name=""/>
        <dsp:cNvSpPr/>
      </dsp:nvSpPr>
      <dsp:spPr>
        <a:xfrm>
          <a:off x="0" y="3810686"/>
          <a:ext cx="6253721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5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Localities with a large number of restaurants indicate the high demand.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This API is employed to fetch the nearby venues</a:t>
          </a:r>
        </a:p>
      </dsp:txBody>
      <dsp:txXfrm>
        <a:off x="0" y="3810686"/>
        <a:ext cx="6253721" cy="1065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EE4C-EE6B-462E-BC3A-CF03558FA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62E6F-2354-4D7E-8A3B-0CEEE5088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CE7FD-3421-4303-A36E-4C4B3BFC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DD3-CB7A-4B0D-855E-29C0CF042B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9825-5838-4B3E-9EF6-E62155BE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E6608-2A6B-4F7F-983F-00A2CDDB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B06F-770A-4DB1-87D4-6B7969824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50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8FAA-2F65-4765-B99C-D303380E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18CFA-DEB2-44C3-996A-BFE39CE3C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2B463-7128-48ED-9770-778FB65E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DD3-CB7A-4B0D-855E-29C0CF042B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7939A-FFB2-4413-B211-022C951E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84B6-7485-4324-9DE2-02E37D59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B06F-770A-4DB1-87D4-6B7969824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0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5BE17-B0FA-44A8-A0EE-B08B7B60D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1CF25-8B43-4732-AEB6-E9F2E5E15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68C6-8961-467C-90CD-59847227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DD3-CB7A-4B0D-855E-29C0CF042B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F0C7-273D-4E22-9D4D-BB44592D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F4740-D841-484A-B895-2908C109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B06F-770A-4DB1-87D4-6B7969824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60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9132-D6B2-4884-AF26-58601D5B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2C319-33BE-4DDD-B29E-F328B6F9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8AE19-E075-48B1-AFC5-3BE36265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DD3-CB7A-4B0D-855E-29C0CF042B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EC00-2508-4BDC-84B9-B87CFA0F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72E3-327E-4D25-99A9-03533A85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B06F-770A-4DB1-87D4-6B7969824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5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CBC9-1D84-4CFE-AF91-80FC9CEF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D224F-DF39-4096-8923-CD7BB2A2B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D784-AF68-4D3B-A962-F5E2BE8B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DD3-CB7A-4B0D-855E-29C0CF042B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1ED9A-7B45-44CA-A85B-137DF2A5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1F128-0610-42B7-91FE-7E921914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B06F-770A-4DB1-87D4-6B7969824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2E29-692A-4F1C-9D42-01182B4C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16A6-0080-45BE-BD03-CE3A0618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DF518-6622-471B-8D2C-7CDFD3871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3D5C7-2060-4548-ADD1-1CE34775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DD3-CB7A-4B0D-855E-29C0CF042B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D0253-71D0-41E3-8DBB-6114154D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89EB0-A058-4C72-BF19-18E4793F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B06F-770A-4DB1-87D4-6B7969824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5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052F-C113-42C4-913E-8C6F67FB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3EF8E-ACC2-4858-9A06-ED754BD0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D5A5C-C00F-459A-9FEA-4256DA94E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4D845-28E4-4D5D-A795-515C69D11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FE963-DA17-49E9-B032-559521870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AAB64-7E38-472F-8431-1445F7F8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DD3-CB7A-4B0D-855E-29C0CF042B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57479-4638-4946-93D2-14B01FB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E0D30-016A-4E94-803B-576EE629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B06F-770A-4DB1-87D4-6B7969824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0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5ADA-9E66-437B-89D9-B956B7B3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3781D-6367-4EF0-A1F4-14A4DCD6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DD3-CB7A-4B0D-855E-29C0CF042B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62670-0921-4571-9C0C-974F7E9B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AF0AE-1D71-4CD2-834C-36AA1BC6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B06F-770A-4DB1-87D4-6B7969824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3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CB2D0-C02E-4FFA-A6BA-DE7ADA7B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DD3-CB7A-4B0D-855E-29C0CF042B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D1451-09F9-4A06-9A97-CD91FC51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4163F-2C7B-4DC3-B898-6C7C17E2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B06F-770A-4DB1-87D4-6B7969824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40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D20D-42EF-40A9-BA4C-885E07E4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4FA1-7C79-4475-9343-760512272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A7569-2D04-4906-B5CB-22672D0A8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4892-E914-40ED-A46E-56952CF5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DD3-CB7A-4B0D-855E-29C0CF042B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00321-0250-4890-AC9D-E155C9A5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B1AB8-550A-4A33-804B-6B7C260E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B06F-770A-4DB1-87D4-6B7969824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0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93E5-5258-4F05-955E-9F0EF308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4D797-9AFA-4E5E-9F36-F7E7BC2E0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57DAB-023D-4AA9-B0CC-28BDDEC8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53279-59EC-407E-8CA7-2D9BC53F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DD3-CB7A-4B0D-855E-29C0CF042B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FA16A-EC3D-4D97-AE24-9D7B2C07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48FEF-2CC4-4E44-8624-FCFC31AF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B06F-770A-4DB1-87D4-6B7969824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4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DF1D6-C990-40AA-86FA-99D3FEC6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71BF-247E-4549-B029-0A2EB1B86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949C7-01E0-4DD7-B6A0-81A3DBB22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DD3-CB7A-4B0D-855E-29C0CF042B6B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1F77-DA02-4C39-B700-3CB27B412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AEA14-F5C4-499E-89F2-022131A56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5B06F-770A-4DB1-87D4-6B7969824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6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est Areas to Live in Coimbatore for bachelors &amp; families - Zolo Blog">
            <a:extLst>
              <a:ext uri="{FF2B5EF4-FFF2-40B4-BE49-F238E27FC236}">
                <a16:creationId xmlns:a16="http://schemas.microsoft.com/office/drawing/2014/main" id="{2657C7B7-6685-4631-B4F5-F8E79B698C80}"/>
              </a:ext>
            </a:extLst>
          </p:cNvPr>
          <p:cNvPicPr/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81" r="-1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390126-1396-4CC1-95E1-0571EAA14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IN" sz="6600">
                <a:solidFill>
                  <a:srgbClr val="FFFFFF"/>
                </a:solidFill>
              </a:rPr>
              <a:t>THE 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A6BD8-2897-4701-8034-543D740EC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IBM DATA SCIENCE CAPSTONE</a:t>
            </a:r>
          </a:p>
          <a:p>
            <a:r>
              <a:rPr lang="en-IN">
                <a:solidFill>
                  <a:srgbClr val="FFFFFF"/>
                </a:solidFill>
              </a:rPr>
              <a:t>COURSERA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7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4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46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48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54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3" name="Oval 55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56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57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58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59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60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62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64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70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72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B2A2E7-D8AC-4133-BDDF-3FBE90783A05}"/>
              </a:ext>
            </a:extLst>
          </p:cNvPr>
          <p:cNvSpPr txBox="1"/>
          <p:nvPr/>
        </p:nvSpPr>
        <p:spPr>
          <a:xfrm>
            <a:off x="213492" y="165909"/>
            <a:ext cx="10116577" cy="10147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latin typeface="+mj-lt"/>
                <a:ea typeface="+mj-ea"/>
                <a:cs typeface="+mj-cs"/>
              </a:rPr>
              <a:t>CONCLUSION</a:t>
            </a:r>
            <a:r>
              <a:rPr lang="en-US" sz="4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3926BE-9C12-4657-9B8D-C32826D36C3E}"/>
              </a:ext>
            </a:extLst>
          </p:cNvPr>
          <p:cNvSpPr txBox="1"/>
          <p:nvPr/>
        </p:nvSpPr>
        <p:spPr>
          <a:xfrm>
            <a:off x="1167781" y="1544356"/>
            <a:ext cx="94140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localities of each clusters are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post offices with cluster label 0 have the highest demand (red), those with cluster label 1 have the least demand (violet), and those with cluster label 2 have a moderate demand.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0FE965-680F-4BD6-A7C5-3278429D65AE}"/>
              </a:ext>
            </a:extLst>
          </p:cNvPr>
          <p:cNvSpPr txBox="1"/>
          <p:nvPr/>
        </p:nvSpPr>
        <p:spPr>
          <a:xfrm>
            <a:off x="1167781" y="2828162"/>
            <a:ext cx="916228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Thus, the areas with red markers have the highest demand for food places and hence, they are the regions to be considered while starting a restaurant.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16E396-EB84-4F99-9659-D32430BF354D}"/>
              </a:ext>
            </a:extLst>
          </p:cNvPr>
          <p:cNvSpPr txBox="1"/>
          <p:nvPr/>
        </p:nvSpPr>
        <p:spPr>
          <a:xfrm>
            <a:off x="1148211" y="3860553"/>
            <a:ext cx="918185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Thus, the main part of Coimbatore is analysed using various parameters and the resulting localities are grouped into 3 clusters according to the total number of venues nearby.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0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4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46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48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54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3" name="Oval 55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56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57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58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59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60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62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64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70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72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B2A2E7-D8AC-4133-BDDF-3FBE90783A05}"/>
              </a:ext>
            </a:extLst>
          </p:cNvPr>
          <p:cNvSpPr txBox="1"/>
          <p:nvPr/>
        </p:nvSpPr>
        <p:spPr>
          <a:xfrm>
            <a:off x="4439473" y="2706506"/>
            <a:ext cx="3552125" cy="10147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latin typeface="+mj-lt"/>
                <a:ea typeface="+mj-ea"/>
                <a:cs typeface="+mj-cs"/>
              </a:rPr>
              <a:t>THANK YOU!</a:t>
            </a:r>
            <a:endParaRPr lang="en-US" sz="48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10234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B2A2E7-D8AC-4133-BDDF-3FBE90783A05}"/>
              </a:ext>
            </a:extLst>
          </p:cNvPr>
          <p:cNvSpPr txBox="1"/>
          <p:nvPr/>
        </p:nvSpPr>
        <p:spPr>
          <a:xfrm>
            <a:off x="293744" y="337476"/>
            <a:ext cx="4491029" cy="601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THE CITY: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D5A4590-7C99-48B5-84FA-FB0776442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40065"/>
              </p:ext>
            </p:extLst>
          </p:nvPr>
        </p:nvGraphicFramePr>
        <p:xfrm>
          <a:off x="2134939" y="1317875"/>
          <a:ext cx="8271836" cy="422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01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B2A2E7-D8AC-4133-BDDF-3FBE90783A05}"/>
              </a:ext>
            </a:extLst>
          </p:cNvPr>
          <p:cNvSpPr txBox="1"/>
          <p:nvPr/>
        </p:nvSpPr>
        <p:spPr>
          <a:xfrm>
            <a:off x="293744" y="337476"/>
            <a:ext cx="4491029" cy="601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TARGET AUDIENCE: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B8E216-1C19-4D79-9D3C-738C69739321}"/>
              </a:ext>
            </a:extLst>
          </p:cNvPr>
          <p:cNvSpPr txBox="1"/>
          <p:nvPr/>
        </p:nvSpPr>
        <p:spPr>
          <a:xfrm>
            <a:off x="347861" y="1723079"/>
            <a:ext cx="60959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looking for the perfect location to open their restaurants, cafes, etc. </a:t>
            </a:r>
            <a:endParaRPr lang="en-IN" sz="2400" b="1" dirty="0"/>
          </a:p>
        </p:txBody>
      </p:sp>
      <p:pic>
        <p:nvPicPr>
          <p:cNvPr id="6" name="Graphic 5" descr="Target Audience outline">
            <a:extLst>
              <a:ext uri="{FF2B5EF4-FFF2-40B4-BE49-F238E27FC236}">
                <a16:creationId xmlns:a16="http://schemas.microsoft.com/office/drawing/2014/main" id="{ECFA5358-BEF6-4BEF-A7F8-A2F6D1233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8287" y="2784945"/>
            <a:ext cx="3061252" cy="306125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68CC7A5-CF1A-4A3F-A4ED-0C4E796D7120}"/>
              </a:ext>
            </a:extLst>
          </p:cNvPr>
          <p:cNvSpPr txBox="1"/>
          <p:nvPr/>
        </p:nvSpPr>
        <p:spPr>
          <a:xfrm>
            <a:off x="343728" y="2865278"/>
            <a:ext cx="6096000" cy="126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463800" algn="l"/>
              </a:tabLs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Localities with a greater number of restaurants present currently, have the greatest demand thereby earning high profits.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B8B22B-0F5A-4F40-81EB-9F535EF81E92}"/>
              </a:ext>
            </a:extLst>
          </p:cNvPr>
          <p:cNvSpPr txBox="1"/>
          <p:nvPr/>
        </p:nvSpPr>
        <p:spPr>
          <a:xfrm>
            <a:off x="2073965" y="5579669"/>
            <a:ext cx="10586896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463800" algn="l"/>
              </a:tabLst>
            </a:pPr>
            <a:r>
              <a:rPr lang="en-IN" sz="2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is the best location to open a restaurant (food place) at Coimbatore?</a:t>
            </a:r>
            <a:endParaRPr lang="en-IN" b="1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60E8ED-C908-4B2C-9BAF-0B6CDF4A64C1}"/>
              </a:ext>
            </a:extLst>
          </p:cNvPr>
          <p:cNvSpPr txBox="1"/>
          <p:nvPr/>
        </p:nvSpPr>
        <p:spPr>
          <a:xfrm>
            <a:off x="375328" y="4994106"/>
            <a:ext cx="6331226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463800" algn="l"/>
              </a:tabLst>
            </a:pPr>
            <a:r>
              <a:rPr lang="en-IN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to be answered…</a:t>
            </a:r>
            <a:endParaRPr lang="en-IN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12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4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46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48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54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3" name="Oval 55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56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57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58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59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60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62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64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70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72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B2A2E7-D8AC-4133-BDDF-3FBE90783A05}"/>
              </a:ext>
            </a:extLst>
          </p:cNvPr>
          <p:cNvSpPr txBox="1"/>
          <p:nvPr/>
        </p:nvSpPr>
        <p:spPr>
          <a:xfrm>
            <a:off x="630936" y="495992"/>
            <a:ext cx="4195140" cy="56388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EADE14E-A408-4893-8BC6-A6B0BAC64F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95385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36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4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46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48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54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3" name="Oval 55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56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57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58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59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60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62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64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70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72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B2A2E7-D8AC-4133-BDDF-3FBE90783A05}"/>
              </a:ext>
            </a:extLst>
          </p:cNvPr>
          <p:cNvSpPr txBox="1"/>
          <p:nvPr/>
        </p:nvSpPr>
        <p:spPr>
          <a:xfrm>
            <a:off x="213492" y="165909"/>
            <a:ext cx="10116577" cy="10147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SCRAPPING AND PRE-PROCESSING: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524355-CE87-4B03-88E8-93EBC9905664}"/>
              </a:ext>
            </a:extLst>
          </p:cNvPr>
          <p:cNvSpPr txBox="1"/>
          <p:nvPr/>
        </p:nvSpPr>
        <p:spPr>
          <a:xfrm>
            <a:off x="282314" y="1614226"/>
            <a:ext cx="612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text scrapped from the link is then parsed using Beautiful Soup thereby creating a beautiful soup object.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269E9F-B4F6-4E2E-B758-5EA74F1F2970}"/>
              </a:ext>
            </a:extLst>
          </p:cNvPr>
          <p:cNvSpPr txBox="1"/>
          <p:nvPr/>
        </p:nvSpPr>
        <p:spPr>
          <a:xfrm>
            <a:off x="269748" y="2694118"/>
            <a:ext cx="612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able from the soup object is converted into a pandas data frame.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36F4CB-57A0-4945-8B16-C7ACE79D4AD1}"/>
              </a:ext>
            </a:extLst>
          </p:cNvPr>
          <p:cNvSpPr txBox="1"/>
          <p:nvPr/>
        </p:nvSpPr>
        <p:spPr>
          <a:xfrm>
            <a:off x="295962" y="3678769"/>
            <a:ext cx="6127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587 unique post offices and 20 unique taluks.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913CBC-17AD-4628-9DAF-A95E4F1C11DC}"/>
              </a:ext>
            </a:extLst>
          </p:cNvPr>
          <p:cNvSpPr txBox="1"/>
          <p:nvPr/>
        </p:nvSpPr>
        <p:spPr>
          <a:xfrm>
            <a:off x="269748" y="4258271"/>
            <a:ext cx="6127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 of the project is to find a suitable location to start any food places. Therefore, the main part of the city is concentrated which includes Coimbatore, Coimbatore North and Coimbatore South Taluks.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5A04D2-BA99-48CD-8C03-D25064342A3B}"/>
              </a:ext>
            </a:extLst>
          </p:cNvPr>
          <p:cNvSpPr txBox="1"/>
          <p:nvPr/>
        </p:nvSpPr>
        <p:spPr>
          <a:xfrm>
            <a:off x="282314" y="5740547"/>
            <a:ext cx="61278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resulting data frame consists of 183 instances.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F5B0154-956D-4DA9-873F-2006088BA6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37642" y="2690610"/>
            <a:ext cx="3875405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CEE68A-D984-487E-9B04-57D8876F4911}"/>
              </a:ext>
            </a:extLst>
          </p:cNvPr>
          <p:cNvSpPr txBox="1"/>
          <p:nvPr/>
        </p:nvSpPr>
        <p:spPr>
          <a:xfrm>
            <a:off x="8223049" y="4673769"/>
            <a:ext cx="257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Processed Data Frame</a:t>
            </a:r>
          </a:p>
        </p:txBody>
      </p:sp>
    </p:spTree>
    <p:extLst>
      <p:ext uri="{BB962C8B-B14F-4D97-AF65-F5344CB8AC3E}">
        <p14:creationId xmlns:p14="http://schemas.microsoft.com/office/powerpoint/2010/main" val="193589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4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46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48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54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3" name="Oval 55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56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57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58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59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60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62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64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70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72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B2A2E7-D8AC-4133-BDDF-3FBE90783A05}"/>
              </a:ext>
            </a:extLst>
          </p:cNvPr>
          <p:cNvSpPr txBox="1"/>
          <p:nvPr/>
        </p:nvSpPr>
        <p:spPr>
          <a:xfrm>
            <a:off x="213492" y="165909"/>
            <a:ext cx="10116577" cy="10147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latin typeface="+mj-lt"/>
                <a:ea typeface="+mj-ea"/>
                <a:cs typeface="+mj-cs"/>
              </a:rPr>
              <a:t>FETCHING COORDINATES</a:t>
            </a:r>
            <a:r>
              <a:rPr lang="en-US" sz="4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29E0EF-7C95-43D4-895C-52A04677FB5F}"/>
              </a:ext>
            </a:extLst>
          </p:cNvPr>
          <p:cNvSpPr txBox="1"/>
          <p:nvPr/>
        </p:nvSpPr>
        <p:spPr>
          <a:xfrm>
            <a:off x="222411" y="1525027"/>
            <a:ext cx="612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plot the localities and to fetch the nearby venues, the coordinates of the localities are essential.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8A7F7-2879-48A9-B481-CCD008157CB7}"/>
              </a:ext>
            </a:extLst>
          </p:cNvPr>
          <p:cNvSpPr txBox="1"/>
          <p:nvPr/>
        </p:nvSpPr>
        <p:spPr>
          <a:xfrm>
            <a:off x="237048" y="2402484"/>
            <a:ext cx="612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indices of localities whose coordinates are not fetched are stored in a separate list. 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865591-6EBA-406E-BCC9-90BA7564A975}"/>
              </a:ext>
            </a:extLst>
          </p:cNvPr>
          <p:cNvSpPr txBox="1"/>
          <p:nvPr/>
        </p:nvSpPr>
        <p:spPr>
          <a:xfrm>
            <a:off x="280746" y="3217619"/>
            <a:ext cx="612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 coordinates are perfectly obtained without any glitches except for index 113.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EEB1CC-9A48-4311-90B4-B34B304BD4CE}"/>
              </a:ext>
            </a:extLst>
          </p:cNvPr>
          <p:cNvSpPr txBox="1"/>
          <p:nvPr/>
        </p:nvSpPr>
        <p:spPr>
          <a:xfrm>
            <a:off x="280746" y="4083636"/>
            <a:ext cx="612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index is dropped from the data frame and the resulting data frame with shape 182 x 5 is obtained.</a:t>
            </a:r>
            <a:endParaRPr lang="en-IN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DCFA2E0-1F9F-400A-8063-D483E7A4B3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86427" y="1574686"/>
            <a:ext cx="4747260" cy="35452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14C6274-2CEC-4EB3-AE40-047CB81FF883}"/>
              </a:ext>
            </a:extLst>
          </p:cNvPr>
          <p:cNvSpPr txBox="1"/>
          <p:nvPr/>
        </p:nvSpPr>
        <p:spPr>
          <a:xfrm>
            <a:off x="6816260" y="5186633"/>
            <a:ext cx="502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frame incorporating Latitudes and Longitudes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53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4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46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48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54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3" name="Oval 55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56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57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58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59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60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62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64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70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72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B2A2E7-D8AC-4133-BDDF-3FBE90783A05}"/>
              </a:ext>
            </a:extLst>
          </p:cNvPr>
          <p:cNvSpPr txBox="1"/>
          <p:nvPr/>
        </p:nvSpPr>
        <p:spPr>
          <a:xfrm>
            <a:off x="213492" y="165909"/>
            <a:ext cx="10116577" cy="10147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latin typeface="+mj-lt"/>
                <a:ea typeface="+mj-ea"/>
                <a:cs typeface="+mj-cs"/>
              </a:rPr>
              <a:t>PLOTTING LOCALITIES</a:t>
            </a:r>
            <a:r>
              <a:rPr lang="en-US" sz="4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806F375-E0C1-45D4-97BD-CD52C842B9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9814" y="1346574"/>
            <a:ext cx="7612363" cy="38090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87DCECB-DE07-4AC9-AF9A-A6F6F049E486}"/>
              </a:ext>
            </a:extLst>
          </p:cNvPr>
          <p:cNvSpPr txBox="1"/>
          <p:nvPr/>
        </p:nvSpPr>
        <p:spPr>
          <a:xfrm>
            <a:off x="2482619" y="5237780"/>
            <a:ext cx="750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interactive map is generated using Folium with all the Post Offices mapped.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275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4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46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48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54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3" name="Oval 55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56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57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58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59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60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62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64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70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72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B2A2E7-D8AC-4133-BDDF-3FBE90783A05}"/>
              </a:ext>
            </a:extLst>
          </p:cNvPr>
          <p:cNvSpPr txBox="1"/>
          <p:nvPr/>
        </p:nvSpPr>
        <p:spPr>
          <a:xfrm>
            <a:off x="213492" y="165909"/>
            <a:ext cx="10116577" cy="10147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latin typeface="+mj-lt"/>
                <a:ea typeface="+mj-ea"/>
                <a:cs typeface="+mj-cs"/>
              </a:rPr>
              <a:t>FETCHING VENUES USING FOURSQUARE</a:t>
            </a:r>
            <a:r>
              <a:rPr lang="en-US" sz="4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686FF9-0234-49EF-B3C4-4D6888BF2539}"/>
              </a:ext>
            </a:extLst>
          </p:cNvPr>
          <p:cNvSpPr txBox="1"/>
          <p:nvPr/>
        </p:nvSpPr>
        <p:spPr>
          <a:xfrm>
            <a:off x="319464" y="1569155"/>
            <a:ext cx="612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foursquare API, the venues that are around 500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localities are fetched.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98FFAA-21CF-4DAD-9F09-135A08D78DD8}"/>
              </a:ext>
            </a:extLst>
          </p:cNvPr>
          <p:cNvSpPr txBox="1"/>
          <p:nvPr/>
        </p:nvSpPr>
        <p:spPr>
          <a:xfrm>
            <a:off x="301655" y="2430447"/>
            <a:ext cx="612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resulting data frame consisted of 508 venues with 61 unique categories.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C2C682-A5F2-4640-80E9-41CE661FFBCC}"/>
              </a:ext>
            </a:extLst>
          </p:cNvPr>
          <p:cNvSpPr txBox="1"/>
          <p:nvPr/>
        </p:nvSpPr>
        <p:spPr>
          <a:xfrm>
            <a:off x="273184" y="3291739"/>
            <a:ext cx="612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 of all the venue categories, all the categories related to food are alone considered. 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83C80D-73F1-44D9-9299-EA6AB5B92609}"/>
              </a:ext>
            </a:extLst>
          </p:cNvPr>
          <p:cNvSpPr txBox="1"/>
          <p:nvPr/>
        </p:nvSpPr>
        <p:spPr>
          <a:xfrm>
            <a:off x="266786" y="4153031"/>
            <a:ext cx="6127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frame is then encoded and the total number of eating places are calculated for all the localities by summing up the columns. 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1DE4A3-E9BE-4362-9DA9-C48AE8954188}"/>
              </a:ext>
            </a:extLst>
          </p:cNvPr>
          <p:cNvSpPr txBox="1"/>
          <p:nvPr/>
        </p:nvSpPr>
        <p:spPr>
          <a:xfrm>
            <a:off x="295962" y="5297326"/>
            <a:ext cx="612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latitudes and longitudes are then merged with the resultant data frame.</a:t>
            </a:r>
            <a:endParaRPr lang="en-IN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A59107C-7AFC-488C-805C-0CBE0590D2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86599" y="1671956"/>
            <a:ext cx="4747260" cy="390017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3AB4864-7B3D-4574-A337-58D9DE5D3021}"/>
              </a:ext>
            </a:extLst>
          </p:cNvPr>
          <p:cNvSpPr txBox="1"/>
          <p:nvPr/>
        </p:nvSpPr>
        <p:spPr>
          <a:xfrm>
            <a:off x="8427418" y="5652692"/>
            <a:ext cx="1808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Data 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2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4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46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48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54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3" name="Oval 55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56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57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58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59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60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62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64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70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72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B2A2E7-D8AC-4133-BDDF-3FBE90783A05}"/>
              </a:ext>
            </a:extLst>
          </p:cNvPr>
          <p:cNvSpPr txBox="1"/>
          <p:nvPr/>
        </p:nvSpPr>
        <p:spPr>
          <a:xfrm>
            <a:off x="213492" y="165909"/>
            <a:ext cx="10116577" cy="10147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latin typeface="+mj-lt"/>
                <a:ea typeface="+mj-ea"/>
                <a:cs typeface="+mj-cs"/>
              </a:rPr>
              <a:t>CLUSTERING</a:t>
            </a:r>
            <a:r>
              <a:rPr lang="en-US" sz="4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8CEB00-8941-45B0-A18A-C775363376DF}"/>
              </a:ext>
            </a:extLst>
          </p:cNvPr>
          <p:cNvSpPr txBox="1"/>
          <p:nvPr/>
        </p:nvSpPr>
        <p:spPr>
          <a:xfrm>
            <a:off x="580030" y="1398231"/>
            <a:ext cx="10603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K-Means clustering is performed on the resulting data frame with the aim of clustering the whole dataset into 3 clusters thereby we can visualize the areas with high/moderate/low demands. 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933765-E343-4D79-AE3D-8FD5B15E26B3}"/>
              </a:ext>
            </a:extLst>
          </p:cNvPr>
          <p:cNvSpPr txBox="1"/>
          <p:nvPr/>
        </p:nvSpPr>
        <p:spPr>
          <a:xfrm>
            <a:off x="598685" y="2223627"/>
            <a:ext cx="10598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performing clustering operation, the post offices are visualized using folium, with different colours for each cluster. </a:t>
            </a:r>
            <a:endParaRPr lang="en-IN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2471049-472C-4BFE-8CFF-F0E5F40097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9344" y="3010094"/>
            <a:ext cx="5731510" cy="2921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D36F1CE-0254-4DDD-ACDF-A4F793CE7055}"/>
              </a:ext>
            </a:extLst>
          </p:cNvPr>
          <p:cNvSpPr txBox="1"/>
          <p:nvPr/>
        </p:nvSpPr>
        <p:spPr>
          <a:xfrm>
            <a:off x="4517138" y="5950157"/>
            <a:ext cx="209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after 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763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626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BATTLE OF NEIGHBORHOODS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Nithin Gangadharan Rangaraj</dc:creator>
  <cp:lastModifiedBy>Nithin Gangadharan Rangaraj</cp:lastModifiedBy>
  <cp:revision>1</cp:revision>
  <dcterms:created xsi:type="dcterms:W3CDTF">2021-05-17T13:19:54Z</dcterms:created>
  <dcterms:modified xsi:type="dcterms:W3CDTF">2021-05-17T14:00:48Z</dcterms:modified>
</cp:coreProperties>
</file>