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3" r:id="rId4"/>
    <p:sldId id="260" r:id="rId5"/>
    <p:sldId id="261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6005E-0385-4656-B235-8D695AA44AF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8D6E9-E76A-4314-A56D-D22C7B44D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071678"/>
            <a:ext cx="7772400" cy="107157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FACE RECOGNITION ATTENDANCE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429000"/>
            <a:ext cx="5292080" cy="200026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By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Kata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Nithin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–  227Z1A0576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Lakkakula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Bindu           –  227Z1A0591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Kommarajula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Praveen   –  227Z1A0582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 descr="nnrg header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786742" cy="1285884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643042" y="1357298"/>
            <a:ext cx="52045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SCHOOL OF ENGINEERING</a:t>
            </a:r>
          </a:p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438" algn="ctr"/>
                <a:tab pos="5730875" algn="r"/>
              </a:tabLst>
            </a:pPr>
            <a:r>
              <a:rPr kumimoji="0" lang="en-US" sz="14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DEPARTMENT OF COMPUTER SCIENCE &amp; ENGINEERING</a:t>
            </a:r>
            <a:endParaRPr kumimoji="0" 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29158" y="5072074"/>
            <a:ext cx="4214842" cy="15716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Under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Guidance of</a:t>
            </a:r>
            <a:endParaRPr lang="en-US" sz="2800" b="1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Mr. S. Srikanth Reddy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IN" sz="24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Assistant Professor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28D3-8402-A41C-B529-D8F2EBDA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CDE6-347E-8836-D502-C127E0D67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0768"/>
            <a:ext cx="4038600" cy="478539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Face Recognition Attendance System” provides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contactless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automated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solution for attendance management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 is developed using Python, the system incorporates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OpenCV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real-time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image processing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Face recognition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NumPy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Computational tasks.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model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reduces the challenges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such as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impersonation buddy punching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manual errors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This system enhances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efficiency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IN" sz="2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C01E38-B71C-85FE-2C9C-EFBD0F3EBD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1772816"/>
            <a:ext cx="4327662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56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83B4-CB4F-8002-C845-5C21ECEE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DCF8-0205-2636-1EF2-9FAC9D68B3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Traditional attendance systems often rely on manual system or biometric methods like fingerprint scanning, which can be time-consuming, prone to errors. With the help of face recognition technology, there is an opportunity to create a more efficient, accurate, and user-friendly attendance system.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CAD17C-D0D2-E369-76D9-9DF807D1BAE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824"/>
            <a:ext cx="424847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74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A3C4-76A8-136D-EC79-E521838C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3137-9220-4333-8C43-49409AA1D9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Manual attendance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Biometric attendance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RFID attendance system.</a:t>
            </a:r>
          </a:p>
        </p:txBody>
      </p:sp>
      <p:pic>
        <p:nvPicPr>
          <p:cNvPr id="1026" name="Picture 2" descr="Student Attendance Management System">
            <a:extLst>
              <a:ext uri="{FF2B5EF4-FFF2-40B4-BE49-F238E27FC236}">
                <a16:creationId xmlns:a16="http://schemas.microsoft.com/office/drawing/2014/main" id="{2B22D86B-8FAF-760A-EAC0-6C2AF3205D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772816"/>
            <a:ext cx="433082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26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6DC209-8EE3-2021-8098-1CEC5A290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" y="502400"/>
            <a:ext cx="2525379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Disadvantages</a:t>
            </a:r>
          </a:p>
        </p:txBody>
      </p:sp>
      <p:pic>
        <p:nvPicPr>
          <p:cNvPr id="1026" name="Picture 2" descr="Privacy 4K (2 in 1), Motion Graphics ...">
            <a:extLst>
              <a:ext uri="{FF2B5EF4-FFF2-40B4-BE49-F238E27FC236}">
                <a16:creationId xmlns:a16="http://schemas.microsoft.com/office/drawing/2014/main" id="{5D95F07E-F9EA-89D0-77A5-FA04B63C5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2" r="1" b="1"/>
          <a:stretch/>
        </p:blipFill>
        <p:spPr bwMode="auto">
          <a:xfrm>
            <a:off x="3416427" y="6"/>
            <a:ext cx="5727572" cy="276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Rectangle 2058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2052" name="Picture 4" descr="Manual vs Automation in Attendance Software">
            <a:extLst>
              <a:ext uri="{FF2B5EF4-FFF2-40B4-BE49-F238E27FC236}">
                <a16:creationId xmlns:a16="http://schemas.microsoft.com/office/drawing/2014/main" id="{B9424966-FD81-84BC-154B-B6460D79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80" b="1"/>
          <a:stretch/>
        </p:blipFill>
        <p:spPr bwMode="auto">
          <a:xfrm>
            <a:off x="20" y="2826737"/>
            <a:ext cx="3424313" cy="403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3222-9E44-EFDF-875C-27808075B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7224" y="3455208"/>
            <a:ext cx="4306824" cy="23447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</a:pPr>
            <a:endParaRPr lang="en-US" sz="1700" dirty="0"/>
          </a:p>
          <a:p>
            <a:pPr marL="514350" indent="-228600">
              <a:lnSpc>
                <a:spcPct val="90000"/>
              </a:lnSpc>
            </a:pPr>
            <a:r>
              <a:rPr lang="en-US" sz="3600" dirty="0"/>
              <a:t>Privacy Concerns</a:t>
            </a:r>
          </a:p>
          <a:p>
            <a:pPr marL="514350" indent="-228600">
              <a:lnSpc>
                <a:spcPct val="90000"/>
              </a:lnSpc>
            </a:pPr>
            <a:r>
              <a:rPr lang="en-US" sz="3600" dirty="0"/>
              <a:t>Cost and Infrastructure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6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296E-345E-09AB-D2F5-58A46326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664A-E939-C97A-0BB7-608769CC6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7" y="1772815"/>
            <a:ext cx="4176464" cy="435334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Face recognition system leverages </a:t>
            </a:r>
            <a:r>
              <a:rPr lang="en-US" b="1" dirty="0"/>
              <a:t>machine learning, deep learning, </a:t>
            </a:r>
            <a:r>
              <a:rPr lang="en-US" dirty="0"/>
              <a:t>and</a:t>
            </a:r>
            <a:r>
              <a:rPr lang="en-US" b="1" dirty="0"/>
              <a:t> image processing</a:t>
            </a:r>
            <a:r>
              <a:rPr lang="en-US" dirty="0"/>
              <a:t> to accurately recognize and classify faces.</a:t>
            </a:r>
          </a:p>
          <a:p>
            <a:pPr marL="514350" indent="-514350">
              <a:buAutoNum type="arabicPeriod"/>
            </a:pPr>
            <a:r>
              <a:rPr lang="en-US" dirty="0"/>
              <a:t>Capture an image , Analyze key facial features, and compare them with already stored data to determine identity.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7E984A-B7AE-2C23-821D-CA2DD11CC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2" y="1751829"/>
            <a:ext cx="3702918" cy="366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0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05A4-8205-751E-194B-BFF8891B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AD386-FC2B-1CFA-BE09-A5F6D4FBD3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Contactless and Efficient.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Accurate Tracking.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Security.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Time-Saving.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Real-Time Monitoring.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3074" name="Picture 2" descr="Online vs. Traditional Attendance: Pros and Cons">
            <a:extLst>
              <a:ext uri="{FF2B5EF4-FFF2-40B4-BE49-F238E27FC236}">
                <a16:creationId xmlns:a16="http://schemas.microsoft.com/office/drawing/2014/main" id="{D4F7EE41-8E27-35BA-89C0-2E51F4251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3826768" cy="301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18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CC9A-031A-7B21-67F6-196346BB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Literature Survey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A299AB9-27E3-CA27-F4DB-26A638513CE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68599586"/>
              </p:ext>
            </p:extLst>
          </p:nvPr>
        </p:nvGraphicFramePr>
        <p:xfrm>
          <a:off x="323528" y="1196752"/>
          <a:ext cx="8712966" cy="5184577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562008979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3871763882"/>
                    </a:ext>
                  </a:extLst>
                </a:gridCol>
                <a:gridCol w="1202014">
                  <a:extLst>
                    <a:ext uri="{9D8B030D-6E8A-4147-A177-3AD203B41FA5}">
                      <a16:colId xmlns:a16="http://schemas.microsoft.com/office/drawing/2014/main" val="1195562672"/>
                    </a:ext>
                  </a:extLst>
                </a:gridCol>
                <a:gridCol w="814210">
                  <a:extLst>
                    <a:ext uri="{9D8B030D-6E8A-4147-A177-3AD203B41FA5}">
                      <a16:colId xmlns:a16="http://schemas.microsoft.com/office/drawing/2014/main" val="239878515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165727104"/>
                    </a:ext>
                  </a:extLst>
                </a:gridCol>
                <a:gridCol w="1452630">
                  <a:extLst>
                    <a:ext uri="{9D8B030D-6E8A-4147-A177-3AD203B41FA5}">
                      <a16:colId xmlns:a16="http://schemas.microsoft.com/office/drawing/2014/main" val="4236890841"/>
                    </a:ext>
                  </a:extLst>
                </a:gridCol>
                <a:gridCol w="1211664">
                  <a:extLst>
                    <a:ext uri="{9D8B030D-6E8A-4147-A177-3AD203B41FA5}">
                      <a16:colId xmlns:a16="http://schemas.microsoft.com/office/drawing/2014/main" val="3461049745"/>
                    </a:ext>
                  </a:extLst>
                </a:gridCol>
              </a:tblGrid>
              <a:tr h="636937">
                <a:tc>
                  <a:txBody>
                    <a:bodyPr/>
                    <a:lstStyle/>
                    <a:p>
                      <a:r>
                        <a:rPr lang="en-IN" sz="1400" b="1"/>
                        <a:t>S.No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Paper Title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Authors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Year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Methodology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Findings</a:t>
                      </a:r>
                      <a:endParaRPr lang="en-IN" sz="140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Limitations</a:t>
                      </a:r>
                      <a:endParaRPr lang="en-IN" sz="1400" dirty="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600989"/>
                  </a:ext>
                </a:extLst>
              </a:tr>
              <a:tr h="1099429">
                <a:tc>
                  <a:txBody>
                    <a:bodyPr/>
                    <a:lstStyle/>
                    <a:p>
                      <a:r>
                        <a:rPr lang="en-IN" sz="1200" dirty="0"/>
                        <a:t>1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Automated Attendance System Using Face Recognition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A. Sharma, B. Patel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2020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CNN-based facial recognition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Achieved 95% accuracy in controlled environments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Performance drops in low light conditions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538796"/>
                  </a:ext>
                </a:extLst>
              </a:tr>
              <a:tr h="1099429">
                <a:tc>
                  <a:txBody>
                    <a:bodyPr/>
                    <a:lstStyle/>
                    <a:p>
                      <a:r>
                        <a:rPr lang="en-IN" sz="1200"/>
                        <a:t>2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Real-Time Face Recognition for Attendance Using OpenCV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K. Singh, M. Verma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2019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OpenCV with Haar Cascade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Fast and lightweight implementation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Struggles with occlusions and angle variations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396735"/>
                  </a:ext>
                </a:extLst>
              </a:tr>
              <a:tr h="1249353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IoT-Enabled Face Recognition for Smart Attendance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S. Das, L. Roy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2022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Raspberry Pi with cloud-based processing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Remote access and real-time monitoring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Requires stable internet connection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175226"/>
                  </a:ext>
                </a:extLst>
              </a:tr>
              <a:tr h="109942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Hybrid Model for Face Recognition Attendance System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J. Lee, T. Wong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2023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CNN + LBP for feature extraction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Improved accuracy under varied lighting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Increased processing time</a:t>
                      </a:r>
                    </a:p>
                  </a:txBody>
                  <a:tcPr marL="37716" marR="37716" marT="18858" marB="188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608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1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263</TotalTime>
  <Words>364</Words>
  <Application>Microsoft Office PowerPoint</Application>
  <PresentationFormat>On-screen Show (4:3)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Times New Roman</vt:lpstr>
      <vt:lpstr>Office Theme</vt:lpstr>
      <vt:lpstr>FACE RECOGNITION ATTENDANCE SYSTEM</vt:lpstr>
      <vt:lpstr>Abstract</vt:lpstr>
      <vt:lpstr>Problem Statement</vt:lpstr>
      <vt:lpstr>Existing System</vt:lpstr>
      <vt:lpstr>Disadvantages</vt:lpstr>
      <vt:lpstr>Proposed System</vt:lpstr>
      <vt:lpstr>Advantages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NITHIN KUMAR</cp:lastModifiedBy>
  <cp:revision>17</cp:revision>
  <dcterms:created xsi:type="dcterms:W3CDTF">2025-02-06T01:26:40Z</dcterms:created>
  <dcterms:modified xsi:type="dcterms:W3CDTF">2025-02-23T14:46:54Z</dcterms:modified>
</cp:coreProperties>
</file>