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Josefin Sans Medium"/>
      <p:regular r:id="rId25"/>
      <p:bold r:id="rId26"/>
      <p:italic r:id="rId27"/>
      <p:boldItalic r:id="rId28"/>
    </p:embeddedFont>
    <p:embeddedFont>
      <p:font typeface="Bebas Neue"/>
      <p:regular r:id="rId29"/>
    </p:embeddedFont>
    <p:embeddedFont>
      <p:font typeface="Montserrat Medium"/>
      <p:regular r:id="rId30"/>
      <p:bold r:id="rId31"/>
      <p:italic r:id="rId32"/>
      <p:boldItalic r:id="rId33"/>
    </p:embeddedFont>
    <p:embeddedFont>
      <p:font typeface="Josefi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JosefinSansMedium-bold.fntdata"/><Relationship Id="rId25" Type="http://schemas.openxmlformats.org/officeDocument/2006/relationships/font" Target="fonts/JosefinSansMedium-regular.fntdata"/><Relationship Id="rId28" Type="http://schemas.openxmlformats.org/officeDocument/2006/relationships/font" Target="fonts/JosefinSansMedium-boldItalic.fntdata"/><Relationship Id="rId27" Type="http://schemas.openxmlformats.org/officeDocument/2006/relationships/font" Target="fonts/JosefinSans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bold.fntdata"/><Relationship Id="rId30" Type="http://schemas.openxmlformats.org/officeDocument/2006/relationships/font" Target="fonts/MontserratMedium-regular.fntdata"/><Relationship Id="rId11" Type="http://schemas.openxmlformats.org/officeDocument/2006/relationships/slide" Target="slides/slide7.xml"/><Relationship Id="rId33" Type="http://schemas.openxmlformats.org/officeDocument/2006/relationships/font" Target="fonts/MontserratMedium-boldItalic.fntdata"/><Relationship Id="rId10" Type="http://schemas.openxmlformats.org/officeDocument/2006/relationships/slide" Target="slides/slide6.xml"/><Relationship Id="rId32" Type="http://schemas.openxmlformats.org/officeDocument/2006/relationships/font" Target="fonts/MontserratMedium-italic.fntdata"/><Relationship Id="rId13" Type="http://schemas.openxmlformats.org/officeDocument/2006/relationships/slide" Target="slides/slide9.xml"/><Relationship Id="rId35" Type="http://schemas.openxmlformats.org/officeDocument/2006/relationships/font" Target="fonts/JosefinSans-bold.fntdata"/><Relationship Id="rId12" Type="http://schemas.openxmlformats.org/officeDocument/2006/relationships/slide" Target="slides/slide8.xml"/><Relationship Id="rId34" Type="http://schemas.openxmlformats.org/officeDocument/2006/relationships/font" Target="fonts/JosefinSans-regular.fntdata"/><Relationship Id="rId15" Type="http://schemas.openxmlformats.org/officeDocument/2006/relationships/slide" Target="slides/slide11.xml"/><Relationship Id="rId37" Type="http://schemas.openxmlformats.org/officeDocument/2006/relationships/font" Target="fonts/JosefinSans-boldItalic.fntdata"/><Relationship Id="rId14" Type="http://schemas.openxmlformats.org/officeDocument/2006/relationships/slide" Target="slides/slide10.xml"/><Relationship Id="rId36" Type="http://schemas.openxmlformats.org/officeDocument/2006/relationships/font" Target="fonts/Josefi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0857312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0857312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1d70dbee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1d70dbee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0712bd35d_0_1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0712bd35d_0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b7c4b4a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b7c4b4a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0712bd35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0712bd35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b7c4b4a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b7c4b4a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0712bd35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0712bd35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77c0117e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77c0117e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27c28136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27c28136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77c0117e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77c0117e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0712bd35d_0_18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0712bd35d_0_18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712bd35d_0_2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712bd35d_0_2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77c0117e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77c0117e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712bd35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0712bd35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77c0117e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77c0117e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0712bd35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0712bd35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c90a9ff7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0c90a9ff7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77c0117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77c0117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77c0117e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77c0117e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7b6194f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7b6194f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92828"/>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684985" y="1274775"/>
            <a:ext cx="5011500" cy="21804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5200"/>
              <a:buNone/>
              <a:defRPr sz="5300">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9100" y="3593325"/>
            <a:ext cx="4951200" cy="4095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atin typeface="Montserrat Medium"/>
                <a:ea typeface="Montserrat Medium"/>
                <a:cs typeface="Montserrat Medium"/>
                <a:sym typeface="Montserrat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p:nvPr>
            <p:ph idx="2" type="subTitle"/>
          </p:nvPr>
        </p:nvSpPr>
        <p:spPr>
          <a:xfrm>
            <a:off x="5852800" y="132100"/>
            <a:ext cx="2576100" cy="3423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 name="Google Shape;12;p2"/>
          <p:cNvSpPr txBox="1"/>
          <p:nvPr>
            <p:ph idx="3" type="subTitle"/>
          </p:nvPr>
        </p:nvSpPr>
        <p:spPr>
          <a:xfrm>
            <a:off x="719100" y="129410"/>
            <a:ext cx="3492900" cy="3423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 name="Google Shape;13;p2"/>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0" y="0"/>
            <a:ext cx="9144000" cy="294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p:nvPr>
            <p:ph idx="1" type="subTitle"/>
          </p:nvPr>
        </p:nvSpPr>
        <p:spPr>
          <a:xfrm>
            <a:off x="1284000" y="3069625"/>
            <a:ext cx="6576000" cy="5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2" name="Shape 52"/>
        <p:cNvGrpSpPr/>
        <p:nvPr/>
      </p:nvGrpSpPr>
      <p:grpSpPr>
        <a:xfrm>
          <a:off x="0" y="0"/>
          <a:ext cx="0" cy="0"/>
          <a:chOff x="0" y="0"/>
          <a:chExt cx="0" cy="0"/>
        </a:xfrm>
      </p:grpSpPr>
      <p:sp>
        <p:nvSpPr>
          <p:cNvPr id="53" name="Google Shape;53;p13"/>
          <p:cNvSpPr txBox="1"/>
          <p:nvPr>
            <p:ph type="title"/>
          </p:nvPr>
        </p:nvSpPr>
        <p:spPr>
          <a:xfrm>
            <a:off x="4064438" y="3076438"/>
            <a:ext cx="19653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hasCustomPrompt="1" idx="2" type="title"/>
          </p:nvPr>
        </p:nvSpPr>
        <p:spPr>
          <a:xfrm>
            <a:off x="3253549" y="31842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idx="1" type="subTitle"/>
          </p:nvPr>
        </p:nvSpPr>
        <p:spPr>
          <a:xfrm>
            <a:off x="4064275" y="3885554"/>
            <a:ext cx="1676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 name="Google Shape;56;p13"/>
          <p:cNvSpPr txBox="1"/>
          <p:nvPr>
            <p:ph idx="3" type="title"/>
          </p:nvPr>
        </p:nvSpPr>
        <p:spPr>
          <a:xfrm>
            <a:off x="6817600" y="30764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3"/>
          <p:cNvSpPr txBox="1"/>
          <p:nvPr>
            <p:ph hasCustomPrompt="1" idx="4" type="title"/>
          </p:nvPr>
        </p:nvSpPr>
        <p:spPr>
          <a:xfrm>
            <a:off x="6000713" y="31842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5" type="subTitle"/>
          </p:nvPr>
        </p:nvSpPr>
        <p:spPr>
          <a:xfrm>
            <a:off x="6817475" y="3885554"/>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3"/>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 name="Google Shape;60;p13"/>
          <p:cNvSpPr txBox="1"/>
          <p:nvPr>
            <p:ph idx="7" type="title"/>
          </p:nvPr>
        </p:nvSpPr>
        <p:spPr>
          <a:xfrm>
            <a:off x="1557163" y="30764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13"/>
          <p:cNvSpPr txBox="1"/>
          <p:nvPr>
            <p:ph hasCustomPrompt="1" idx="8" type="title"/>
          </p:nvPr>
        </p:nvSpPr>
        <p:spPr>
          <a:xfrm>
            <a:off x="746300" y="31842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idx="9" type="subTitle"/>
          </p:nvPr>
        </p:nvSpPr>
        <p:spPr>
          <a:xfrm>
            <a:off x="1557225" y="3885554"/>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idx="13" type="title"/>
          </p:nvPr>
        </p:nvSpPr>
        <p:spPr>
          <a:xfrm>
            <a:off x="4064438" y="13086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 name="Google Shape;64;p13"/>
          <p:cNvSpPr txBox="1"/>
          <p:nvPr>
            <p:ph hasCustomPrompt="1" idx="14" type="title"/>
          </p:nvPr>
        </p:nvSpPr>
        <p:spPr>
          <a:xfrm>
            <a:off x="3253549" y="14164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5" type="subTitle"/>
          </p:nvPr>
        </p:nvSpPr>
        <p:spPr>
          <a:xfrm>
            <a:off x="4064350" y="2117750"/>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idx="16" type="title"/>
          </p:nvPr>
        </p:nvSpPr>
        <p:spPr>
          <a:xfrm>
            <a:off x="6817600" y="13086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3"/>
          <p:cNvSpPr txBox="1"/>
          <p:nvPr>
            <p:ph hasCustomPrompt="1" idx="17" type="title"/>
          </p:nvPr>
        </p:nvSpPr>
        <p:spPr>
          <a:xfrm>
            <a:off x="6000713" y="14164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idx="18" type="subTitle"/>
          </p:nvPr>
        </p:nvSpPr>
        <p:spPr>
          <a:xfrm>
            <a:off x="6817550" y="2117750"/>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idx="19" type="title"/>
          </p:nvPr>
        </p:nvSpPr>
        <p:spPr>
          <a:xfrm>
            <a:off x="1557163" y="1308638"/>
            <a:ext cx="1589400" cy="809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0" name="Google Shape;70;p13"/>
          <p:cNvSpPr txBox="1"/>
          <p:nvPr>
            <p:ph hasCustomPrompt="1" idx="20" type="title"/>
          </p:nvPr>
        </p:nvSpPr>
        <p:spPr>
          <a:xfrm>
            <a:off x="746300" y="1416488"/>
            <a:ext cx="810900" cy="5934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4000">
                <a:solidFill>
                  <a:srgbClr val="FFD96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21" type="subTitle"/>
          </p:nvPr>
        </p:nvSpPr>
        <p:spPr>
          <a:xfrm>
            <a:off x="1557225" y="2117750"/>
            <a:ext cx="1589400" cy="53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3" name="Shape 73"/>
        <p:cNvGrpSpPr/>
        <p:nvPr/>
      </p:nvGrpSpPr>
      <p:grpSpPr>
        <a:xfrm>
          <a:off x="0" y="0"/>
          <a:ext cx="0" cy="0"/>
          <a:chOff x="0" y="0"/>
          <a:chExt cx="0" cy="0"/>
        </a:xfrm>
      </p:grpSpPr>
      <p:sp>
        <p:nvSpPr>
          <p:cNvPr id="74" name="Google Shape;74;p14"/>
          <p:cNvSpPr txBox="1"/>
          <p:nvPr>
            <p:ph type="title"/>
          </p:nvPr>
        </p:nvSpPr>
        <p:spPr>
          <a:xfrm>
            <a:off x="717600" y="1899200"/>
            <a:ext cx="7708800" cy="1633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Font typeface="Bebas Neue"/>
              <a:buNone/>
              <a:defRPr sz="5400">
                <a:latin typeface="Josefin Sans"/>
                <a:ea typeface="Josefin Sans"/>
                <a:cs typeface="Josefin Sans"/>
                <a:sym typeface="Josefin Sans"/>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75" name="Google Shape;75;p14"/>
          <p:cNvSpPr txBox="1"/>
          <p:nvPr>
            <p:ph hasCustomPrompt="1" idx="2" type="title"/>
          </p:nvPr>
        </p:nvSpPr>
        <p:spPr>
          <a:xfrm>
            <a:off x="3633600" y="619375"/>
            <a:ext cx="1876800" cy="992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b="0" sz="10000">
                <a:solidFill>
                  <a:srgbClr val="FFD966"/>
                </a:solidFill>
                <a:latin typeface="Josefin Sans Medium"/>
                <a:ea typeface="Josefin Sans Medium"/>
                <a:cs typeface="Josefin Sans Medium"/>
                <a:sym typeface="Josefin Sans Medium"/>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76" name="Google Shape;76;p14"/>
          <p:cNvSpPr txBox="1"/>
          <p:nvPr>
            <p:ph idx="1" type="subTitle"/>
          </p:nvPr>
        </p:nvSpPr>
        <p:spPr>
          <a:xfrm>
            <a:off x="2415000" y="3754725"/>
            <a:ext cx="4314000" cy="380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7" name="Google Shape;77;p14"/>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78" name="Shape 78"/>
        <p:cNvGrpSpPr/>
        <p:nvPr/>
      </p:nvGrpSpPr>
      <p:grpSpPr>
        <a:xfrm>
          <a:off x="0" y="0"/>
          <a:ext cx="0" cy="0"/>
          <a:chOff x="0" y="0"/>
          <a:chExt cx="0" cy="0"/>
        </a:xfrm>
      </p:grpSpPr>
      <p:sp>
        <p:nvSpPr>
          <p:cNvPr id="79" name="Google Shape;79;p15"/>
          <p:cNvSpPr txBox="1"/>
          <p:nvPr>
            <p:ph type="title"/>
          </p:nvPr>
        </p:nvSpPr>
        <p:spPr>
          <a:xfrm>
            <a:off x="3915050" y="1571525"/>
            <a:ext cx="4513800" cy="18192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600"/>
              <a:buFont typeface="Bebas Neue"/>
              <a:buNone/>
              <a:defRPr sz="5400">
                <a:latin typeface="Josefin Sans"/>
                <a:ea typeface="Josefin Sans"/>
                <a:cs typeface="Josefin Sans"/>
                <a:sym typeface="Josefin Sans"/>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0" name="Google Shape;80;p15"/>
          <p:cNvSpPr txBox="1"/>
          <p:nvPr>
            <p:ph hasCustomPrompt="1" idx="2" type="title"/>
          </p:nvPr>
        </p:nvSpPr>
        <p:spPr>
          <a:xfrm>
            <a:off x="6552050" y="535000"/>
            <a:ext cx="1876800" cy="9921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6000"/>
              <a:buNone/>
              <a:defRPr b="0" sz="10000">
                <a:solidFill>
                  <a:srgbClr val="FFD966"/>
                </a:solidFill>
                <a:latin typeface="Josefin Sans Medium"/>
                <a:ea typeface="Josefin Sans Medium"/>
                <a:cs typeface="Josefin Sans Medium"/>
                <a:sym typeface="Josefin Sans Medium"/>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81" name="Google Shape;81;p15"/>
          <p:cNvSpPr txBox="1"/>
          <p:nvPr>
            <p:ph idx="1" type="subTitle"/>
          </p:nvPr>
        </p:nvSpPr>
        <p:spPr>
          <a:xfrm>
            <a:off x="4114850" y="4227800"/>
            <a:ext cx="4314000" cy="3807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82" name="Google Shape;82;p15"/>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_1">
    <p:spTree>
      <p:nvGrpSpPr>
        <p:cNvPr id="83" name="Shape 83"/>
        <p:cNvGrpSpPr/>
        <p:nvPr/>
      </p:nvGrpSpPr>
      <p:grpSpPr>
        <a:xfrm>
          <a:off x="0" y="0"/>
          <a:ext cx="0" cy="0"/>
          <a:chOff x="0" y="0"/>
          <a:chExt cx="0" cy="0"/>
        </a:xfrm>
      </p:grpSpPr>
      <p:sp>
        <p:nvSpPr>
          <p:cNvPr id="84" name="Google Shape;84;p16"/>
          <p:cNvSpPr/>
          <p:nvPr/>
        </p:nvSpPr>
        <p:spPr>
          <a:xfrm>
            <a:off x="4708975" y="-100"/>
            <a:ext cx="4434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idx="1" type="subTitle"/>
          </p:nvPr>
        </p:nvSpPr>
        <p:spPr>
          <a:xfrm>
            <a:off x="960238" y="1717738"/>
            <a:ext cx="3631500" cy="1878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6" name="Google Shape;86;p16"/>
          <p:cNvSpPr txBox="1"/>
          <p:nvPr>
            <p:ph idx="2" type="subTitle"/>
          </p:nvPr>
        </p:nvSpPr>
        <p:spPr>
          <a:xfrm>
            <a:off x="4818988" y="2683960"/>
            <a:ext cx="3609900" cy="1878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7" name="Google Shape;87;p16"/>
          <p:cNvSpPr txBox="1"/>
          <p:nvPr>
            <p:ph type="title"/>
          </p:nvPr>
        </p:nvSpPr>
        <p:spPr>
          <a:xfrm>
            <a:off x="960238" y="903763"/>
            <a:ext cx="3631500" cy="551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highlight>
                  <a:srgbClr val="FFD966"/>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6"/>
          <p:cNvSpPr txBox="1"/>
          <p:nvPr>
            <p:ph idx="3" type="title"/>
          </p:nvPr>
        </p:nvSpPr>
        <p:spPr>
          <a:xfrm>
            <a:off x="4819112" y="1870000"/>
            <a:ext cx="3588600" cy="551700"/>
          </a:xfrm>
          <a:prstGeom prst="rect">
            <a:avLst/>
          </a:prstGeom>
          <a:ln>
            <a:noFill/>
          </a:ln>
        </p:spPr>
        <p:txBody>
          <a:bodyPr anchorCtr="0" anchor="ctr" bIns="91425" lIns="91425" spcFirstLastPara="1" rIns="91425" wrap="square" tIns="91425">
            <a:noAutofit/>
          </a:bodyPr>
          <a:lstStyle>
            <a:lvl1pPr lvl="0" algn="r">
              <a:spcBef>
                <a:spcPts val="0"/>
              </a:spcBef>
              <a:spcAft>
                <a:spcPts val="0"/>
              </a:spcAft>
              <a:buClr>
                <a:srgbClr val="FFD966"/>
              </a:buClr>
              <a:buSzPts val="3500"/>
              <a:buNone/>
              <a:defRPr>
                <a:solidFill>
                  <a:srgbClr val="FFD966"/>
                </a:solidFill>
                <a:highlight>
                  <a:schemeClr val="dk1"/>
                </a:highlight>
              </a:defRPr>
            </a:lvl1pPr>
            <a:lvl2pPr lvl="1">
              <a:spcBef>
                <a:spcPts val="0"/>
              </a:spcBef>
              <a:spcAft>
                <a:spcPts val="0"/>
              </a:spcAft>
              <a:buSzPts val="3500"/>
              <a:buNone/>
              <a:defRPr>
                <a:latin typeface="Montserrat Medium"/>
                <a:ea typeface="Montserrat Medium"/>
                <a:cs typeface="Montserrat Medium"/>
                <a:sym typeface="Montserrat Medium"/>
              </a:defRPr>
            </a:lvl2pPr>
            <a:lvl3pPr lvl="2">
              <a:spcBef>
                <a:spcPts val="0"/>
              </a:spcBef>
              <a:spcAft>
                <a:spcPts val="0"/>
              </a:spcAft>
              <a:buSzPts val="3500"/>
              <a:buNone/>
              <a:defRPr>
                <a:latin typeface="Montserrat Medium"/>
                <a:ea typeface="Montserrat Medium"/>
                <a:cs typeface="Montserrat Medium"/>
                <a:sym typeface="Montserrat Medium"/>
              </a:defRPr>
            </a:lvl3pPr>
            <a:lvl4pPr lvl="3">
              <a:spcBef>
                <a:spcPts val="0"/>
              </a:spcBef>
              <a:spcAft>
                <a:spcPts val="0"/>
              </a:spcAft>
              <a:buSzPts val="3500"/>
              <a:buNone/>
              <a:defRPr>
                <a:latin typeface="Montserrat Medium"/>
                <a:ea typeface="Montserrat Medium"/>
                <a:cs typeface="Montserrat Medium"/>
                <a:sym typeface="Montserrat Medium"/>
              </a:defRPr>
            </a:lvl4pPr>
            <a:lvl5pPr lvl="4">
              <a:spcBef>
                <a:spcPts val="0"/>
              </a:spcBef>
              <a:spcAft>
                <a:spcPts val="0"/>
              </a:spcAft>
              <a:buSzPts val="3500"/>
              <a:buNone/>
              <a:defRPr>
                <a:latin typeface="Montserrat Medium"/>
                <a:ea typeface="Montserrat Medium"/>
                <a:cs typeface="Montserrat Medium"/>
                <a:sym typeface="Montserrat Medium"/>
              </a:defRPr>
            </a:lvl5pPr>
            <a:lvl6pPr lvl="5">
              <a:spcBef>
                <a:spcPts val="0"/>
              </a:spcBef>
              <a:spcAft>
                <a:spcPts val="0"/>
              </a:spcAft>
              <a:buSzPts val="3500"/>
              <a:buNone/>
              <a:defRPr>
                <a:latin typeface="Montserrat Medium"/>
                <a:ea typeface="Montserrat Medium"/>
                <a:cs typeface="Montserrat Medium"/>
                <a:sym typeface="Montserrat Medium"/>
              </a:defRPr>
            </a:lvl6pPr>
            <a:lvl7pPr lvl="6">
              <a:spcBef>
                <a:spcPts val="0"/>
              </a:spcBef>
              <a:spcAft>
                <a:spcPts val="0"/>
              </a:spcAft>
              <a:buSzPts val="3500"/>
              <a:buNone/>
              <a:defRPr>
                <a:latin typeface="Montserrat Medium"/>
                <a:ea typeface="Montserrat Medium"/>
                <a:cs typeface="Montserrat Medium"/>
                <a:sym typeface="Montserrat Medium"/>
              </a:defRPr>
            </a:lvl7pPr>
            <a:lvl8pPr lvl="7">
              <a:spcBef>
                <a:spcPts val="0"/>
              </a:spcBef>
              <a:spcAft>
                <a:spcPts val="0"/>
              </a:spcAft>
              <a:buSzPts val="3500"/>
              <a:buNone/>
              <a:defRPr>
                <a:latin typeface="Montserrat Medium"/>
                <a:ea typeface="Montserrat Medium"/>
                <a:cs typeface="Montserrat Medium"/>
                <a:sym typeface="Montserrat Medium"/>
              </a:defRPr>
            </a:lvl8pPr>
            <a:lvl9pPr lvl="8">
              <a:spcBef>
                <a:spcPts val="0"/>
              </a:spcBef>
              <a:spcAft>
                <a:spcPts val="0"/>
              </a:spcAft>
              <a:buSzPts val="3500"/>
              <a:buNone/>
              <a:defRPr>
                <a:latin typeface="Montserrat Medium"/>
                <a:ea typeface="Montserrat Medium"/>
                <a:cs typeface="Montserrat Medium"/>
                <a:sym typeface="Montserrat Medium"/>
              </a:defRPr>
            </a:lvl9pPr>
          </a:lstStyle>
          <a:p/>
        </p:txBody>
      </p:sp>
      <p:sp>
        <p:nvSpPr>
          <p:cNvPr id="89" name="Google Shape;89;p16"/>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0" name="Shape 90"/>
        <p:cNvGrpSpPr/>
        <p:nvPr/>
      </p:nvGrpSpPr>
      <p:grpSpPr>
        <a:xfrm>
          <a:off x="0" y="0"/>
          <a:ext cx="0" cy="0"/>
          <a:chOff x="0" y="0"/>
          <a:chExt cx="0" cy="0"/>
        </a:xfrm>
      </p:grpSpPr>
      <p:sp>
        <p:nvSpPr>
          <p:cNvPr id="91" name="Google Shape;91;p17"/>
          <p:cNvSpPr/>
          <p:nvPr/>
        </p:nvSpPr>
        <p:spPr>
          <a:xfrm>
            <a:off x="0" y="0"/>
            <a:ext cx="9144000" cy="3219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3121925" y="3288900"/>
            <a:ext cx="4563900" cy="607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3" name="Google Shape;93;p17"/>
          <p:cNvSpPr txBox="1"/>
          <p:nvPr>
            <p:ph idx="1" type="subTitle"/>
          </p:nvPr>
        </p:nvSpPr>
        <p:spPr>
          <a:xfrm>
            <a:off x="1458125" y="1269025"/>
            <a:ext cx="6227700" cy="174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None/>
              <a:defRPr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94" name="Google Shape;94;p17"/>
          <p:cNvSpPr/>
          <p:nvPr/>
        </p:nvSpPr>
        <p:spPr>
          <a:xfrm>
            <a:off x="7958275" y="-1006875"/>
            <a:ext cx="19800" cy="42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1092450" y="1900850"/>
            <a:ext cx="19800" cy="4226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6" name="Shape 96"/>
        <p:cNvGrpSpPr/>
        <p:nvPr/>
      </p:nvGrpSpPr>
      <p:grpSpPr>
        <a:xfrm>
          <a:off x="0" y="0"/>
          <a:ext cx="0" cy="0"/>
          <a:chOff x="0" y="0"/>
          <a:chExt cx="0" cy="0"/>
        </a:xfrm>
      </p:grpSpPr>
      <p:sp>
        <p:nvSpPr>
          <p:cNvPr id="97" name="Google Shape;97;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8"/>
          <p:cNvSpPr/>
          <p:nvPr/>
        </p:nvSpPr>
        <p:spPr>
          <a:xfrm>
            <a:off x="8039100" y="-19050"/>
            <a:ext cx="1104900" cy="516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00" name="Shape 100"/>
        <p:cNvGrpSpPr/>
        <p:nvPr/>
      </p:nvGrpSpPr>
      <p:grpSpPr>
        <a:xfrm>
          <a:off x="0" y="0"/>
          <a:ext cx="0" cy="0"/>
          <a:chOff x="0" y="0"/>
          <a:chExt cx="0" cy="0"/>
        </a:xfrm>
      </p:grpSpPr>
      <p:sp>
        <p:nvSpPr>
          <p:cNvPr id="101" name="Google Shape;101;p19"/>
          <p:cNvSpPr/>
          <p:nvPr/>
        </p:nvSpPr>
        <p:spPr>
          <a:xfrm>
            <a:off x="0" y="0"/>
            <a:ext cx="9144000" cy="100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ph type="title"/>
          </p:nvPr>
        </p:nvSpPr>
        <p:spPr>
          <a:xfrm>
            <a:off x="720000" y="248650"/>
            <a:ext cx="77040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 name="Google Shape;103;p19"/>
          <p:cNvSpPr/>
          <p:nvPr/>
        </p:nvSpPr>
        <p:spPr>
          <a:xfrm flipH="1">
            <a:off x="514550" y="1005600"/>
            <a:ext cx="14100" cy="413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04" name="Shape 104"/>
        <p:cNvGrpSpPr/>
        <p:nvPr/>
      </p:nvGrpSpPr>
      <p:grpSpPr>
        <a:xfrm>
          <a:off x="0" y="0"/>
          <a:ext cx="0" cy="0"/>
          <a:chOff x="0" y="0"/>
          <a:chExt cx="0" cy="0"/>
        </a:xfrm>
      </p:grpSpPr>
      <p:sp>
        <p:nvSpPr>
          <p:cNvPr id="105" name="Google Shape;105;p20"/>
          <p:cNvSpPr txBox="1"/>
          <p:nvPr>
            <p:ph idx="1" type="subTitle"/>
          </p:nvPr>
        </p:nvSpPr>
        <p:spPr>
          <a:xfrm>
            <a:off x="715100" y="2952975"/>
            <a:ext cx="3490500" cy="160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20"/>
          <p:cNvSpPr txBox="1"/>
          <p:nvPr>
            <p:ph type="title"/>
          </p:nvPr>
        </p:nvSpPr>
        <p:spPr>
          <a:xfrm>
            <a:off x="715100" y="535000"/>
            <a:ext cx="2976300" cy="2175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20"/>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720000" y="1695850"/>
            <a:ext cx="4402200" cy="25320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3600"/>
              <a:buFont typeface="Bebas Neue"/>
              <a:buNone/>
              <a:defRPr sz="5400">
                <a:latin typeface="Josefin Sans"/>
                <a:ea typeface="Josefin Sans"/>
                <a:cs typeface="Josefin Sans"/>
                <a:sym typeface="Josefin Sans"/>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6" name="Google Shape;16;p3"/>
          <p:cNvSpPr txBox="1"/>
          <p:nvPr>
            <p:ph hasCustomPrompt="1" idx="2" type="title"/>
          </p:nvPr>
        </p:nvSpPr>
        <p:spPr>
          <a:xfrm>
            <a:off x="720000" y="703750"/>
            <a:ext cx="1876800" cy="992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6000"/>
              <a:buNone/>
              <a:defRPr b="0" sz="10000">
                <a:solidFill>
                  <a:srgbClr val="FFD966"/>
                </a:solidFill>
                <a:latin typeface="Josefin Sans Medium"/>
                <a:ea typeface="Josefin Sans Medium"/>
                <a:cs typeface="Josefin Sans Medium"/>
                <a:sym typeface="Josefin Sans Medium"/>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7" name="Google Shape;17;p3"/>
          <p:cNvSpPr txBox="1"/>
          <p:nvPr>
            <p:ph idx="1" type="subTitle"/>
          </p:nvPr>
        </p:nvSpPr>
        <p:spPr>
          <a:xfrm>
            <a:off x="715100" y="4227800"/>
            <a:ext cx="4114800" cy="380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8" name="Google Shape;18;p3"/>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08" name="Shape 108"/>
        <p:cNvGrpSpPr/>
        <p:nvPr/>
      </p:nvGrpSpPr>
      <p:grpSpPr>
        <a:xfrm>
          <a:off x="0" y="0"/>
          <a:ext cx="0" cy="0"/>
          <a:chOff x="0" y="0"/>
          <a:chExt cx="0" cy="0"/>
        </a:xfrm>
      </p:grpSpPr>
      <p:sp>
        <p:nvSpPr>
          <p:cNvPr id="109" name="Google Shape;109;p21"/>
          <p:cNvSpPr txBox="1"/>
          <p:nvPr>
            <p:ph type="title"/>
          </p:nvPr>
        </p:nvSpPr>
        <p:spPr>
          <a:xfrm>
            <a:off x="718788" y="3885950"/>
            <a:ext cx="251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highlight>
                  <a:srgbClr val="FFD966"/>
                </a:highlight>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10" name="Google Shape;110;p21"/>
          <p:cNvSpPr txBox="1"/>
          <p:nvPr>
            <p:ph idx="1" type="subTitle"/>
          </p:nvPr>
        </p:nvSpPr>
        <p:spPr>
          <a:xfrm>
            <a:off x="718788" y="330762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21"/>
          <p:cNvSpPr txBox="1"/>
          <p:nvPr>
            <p:ph idx="2" type="title"/>
          </p:nvPr>
        </p:nvSpPr>
        <p:spPr>
          <a:xfrm>
            <a:off x="3312150" y="3885950"/>
            <a:ext cx="251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highlight>
                  <a:srgbClr val="FFD966"/>
                </a:highlight>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12" name="Google Shape;112;p21"/>
          <p:cNvSpPr txBox="1"/>
          <p:nvPr>
            <p:ph idx="3" type="subTitle"/>
          </p:nvPr>
        </p:nvSpPr>
        <p:spPr>
          <a:xfrm>
            <a:off x="3312151" y="330762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21"/>
          <p:cNvSpPr txBox="1"/>
          <p:nvPr>
            <p:ph idx="4" type="title"/>
          </p:nvPr>
        </p:nvSpPr>
        <p:spPr>
          <a:xfrm>
            <a:off x="5906726" y="3885950"/>
            <a:ext cx="25197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dk1"/>
                </a:solidFill>
                <a:highlight>
                  <a:srgbClr val="FFD966"/>
                </a:highlight>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14" name="Google Shape;114;p21"/>
          <p:cNvSpPr txBox="1"/>
          <p:nvPr>
            <p:ph idx="5" type="subTitle"/>
          </p:nvPr>
        </p:nvSpPr>
        <p:spPr>
          <a:xfrm>
            <a:off x="5906726" y="3307625"/>
            <a:ext cx="2519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21"/>
          <p:cNvSpPr txBox="1"/>
          <p:nvPr>
            <p:ph idx="6" type="title"/>
          </p:nvPr>
        </p:nvSpPr>
        <p:spPr>
          <a:xfrm>
            <a:off x="3490800" y="1878525"/>
            <a:ext cx="2162400" cy="45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16" name="Shape 116"/>
        <p:cNvGrpSpPr/>
        <p:nvPr/>
      </p:nvGrpSpPr>
      <p:grpSpPr>
        <a:xfrm>
          <a:off x="0" y="0"/>
          <a:ext cx="0" cy="0"/>
          <a:chOff x="0" y="0"/>
          <a:chExt cx="0" cy="0"/>
        </a:xfrm>
      </p:grpSpPr>
      <p:sp>
        <p:nvSpPr>
          <p:cNvPr id="117" name="Google Shape;117;p22"/>
          <p:cNvSpPr/>
          <p:nvPr/>
        </p:nvSpPr>
        <p:spPr>
          <a:xfrm>
            <a:off x="-44575" y="0"/>
            <a:ext cx="9188700" cy="122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type="title"/>
          </p:nvPr>
        </p:nvSpPr>
        <p:spPr>
          <a:xfrm>
            <a:off x="1346100" y="2954527"/>
            <a:ext cx="17373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19" name="Google Shape;119;p22"/>
          <p:cNvSpPr txBox="1"/>
          <p:nvPr>
            <p:ph idx="1" type="subTitle"/>
          </p:nvPr>
        </p:nvSpPr>
        <p:spPr>
          <a:xfrm>
            <a:off x="1346100" y="3527950"/>
            <a:ext cx="1737300" cy="58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22"/>
          <p:cNvSpPr txBox="1"/>
          <p:nvPr>
            <p:ph idx="2" type="title"/>
          </p:nvPr>
        </p:nvSpPr>
        <p:spPr>
          <a:xfrm>
            <a:off x="3703348" y="2954513"/>
            <a:ext cx="17373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21" name="Google Shape;121;p22"/>
          <p:cNvSpPr txBox="1"/>
          <p:nvPr>
            <p:ph idx="3" type="subTitle"/>
          </p:nvPr>
        </p:nvSpPr>
        <p:spPr>
          <a:xfrm>
            <a:off x="3703350" y="3527950"/>
            <a:ext cx="1737300" cy="58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22"/>
          <p:cNvSpPr txBox="1"/>
          <p:nvPr>
            <p:ph idx="4" type="title"/>
          </p:nvPr>
        </p:nvSpPr>
        <p:spPr>
          <a:xfrm>
            <a:off x="6060597" y="2954527"/>
            <a:ext cx="17373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23" name="Google Shape;123;p22"/>
          <p:cNvSpPr txBox="1"/>
          <p:nvPr>
            <p:ph idx="5" type="subTitle"/>
          </p:nvPr>
        </p:nvSpPr>
        <p:spPr>
          <a:xfrm>
            <a:off x="6060599" y="3527950"/>
            <a:ext cx="1737300" cy="58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2"/>
          <p:cNvSpPr txBox="1"/>
          <p:nvPr>
            <p:ph idx="6" type="title"/>
          </p:nvPr>
        </p:nvSpPr>
        <p:spPr>
          <a:xfrm>
            <a:off x="590750" y="671945"/>
            <a:ext cx="2660400" cy="1229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2_1_1">
    <p:spTree>
      <p:nvGrpSpPr>
        <p:cNvPr id="125" name="Shape 125"/>
        <p:cNvGrpSpPr/>
        <p:nvPr/>
      </p:nvGrpSpPr>
      <p:grpSpPr>
        <a:xfrm>
          <a:off x="0" y="0"/>
          <a:ext cx="0" cy="0"/>
          <a:chOff x="0" y="0"/>
          <a:chExt cx="0" cy="0"/>
        </a:xfrm>
      </p:grpSpPr>
      <p:sp>
        <p:nvSpPr>
          <p:cNvPr id="126" name="Google Shape;126;p23"/>
          <p:cNvSpPr txBox="1"/>
          <p:nvPr>
            <p:ph type="title"/>
          </p:nvPr>
        </p:nvSpPr>
        <p:spPr>
          <a:xfrm>
            <a:off x="3294981" y="3385365"/>
            <a:ext cx="15330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27" name="Google Shape;127;p23"/>
          <p:cNvSpPr txBox="1"/>
          <p:nvPr>
            <p:ph idx="1" type="subTitle"/>
          </p:nvPr>
        </p:nvSpPr>
        <p:spPr>
          <a:xfrm>
            <a:off x="3294981" y="3818265"/>
            <a:ext cx="1533000" cy="7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3"/>
          <p:cNvSpPr txBox="1"/>
          <p:nvPr>
            <p:ph idx="2" type="title"/>
          </p:nvPr>
        </p:nvSpPr>
        <p:spPr>
          <a:xfrm>
            <a:off x="5008802" y="3385365"/>
            <a:ext cx="15330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29" name="Google Shape;129;p23"/>
          <p:cNvSpPr txBox="1"/>
          <p:nvPr>
            <p:ph idx="3" type="subTitle"/>
          </p:nvPr>
        </p:nvSpPr>
        <p:spPr>
          <a:xfrm>
            <a:off x="5008802" y="3818265"/>
            <a:ext cx="1533000" cy="7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3"/>
          <p:cNvSpPr txBox="1"/>
          <p:nvPr>
            <p:ph idx="4" type="title"/>
          </p:nvPr>
        </p:nvSpPr>
        <p:spPr>
          <a:xfrm>
            <a:off x="6722624" y="3385365"/>
            <a:ext cx="15330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31" name="Google Shape;131;p23"/>
          <p:cNvSpPr txBox="1"/>
          <p:nvPr>
            <p:ph idx="5" type="subTitle"/>
          </p:nvPr>
        </p:nvSpPr>
        <p:spPr>
          <a:xfrm>
            <a:off x="6722624" y="3818265"/>
            <a:ext cx="1533000" cy="72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3"/>
          <p:cNvSpPr txBox="1"/>
          <p:nvPr>
            <p:ph idx="6" type="title"/>
          </p:nvPr>
        </p:nvSpPr>
        <p:spPr>
          <a:xfrm>
            <a:off x="590750" y="648825"/>
            <a:ext cx="2660400" cy="12291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23"/>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34" name="Shape 134"/>
        <p:cNvGrpSpPr/>
        <p:nvPr/>
      </p:nvGrpSpPr>
      <p:grpSpPr>
        <a:xfrm>
          <a:off x="0" y="0"/>
          <a:ext cx="0" cy="0"/>
          <a:chOff x="0" y="0"/>
          <a:chExt cx="0" cy="0"/>
        </a:xfrm>
      </p:grpSpPr>
      <p:sp>
        <p:nvSpPr>
          <p:cNvPr id="135" name="Google Shape;135;p24"/>
          <p:cNvSpPr/>
          <p:nvPr/>
        </p:nvSpPr>
        <p:spPr>
          <a:xfrm>
            <a:off x="715100" y="3117950"/>
            <a:ext cx="8429100" cy="202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txBox="1"/>
          <p:nvPr>
            <p:ph type="title"/>
          </p:nvPr>
        </p:nvSpPr>
        <p:spPr>
          <a:xfrm>
            <a:off x="719975" y="3520664"/>
            <a:ext cx="1923300" cy="35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000">
                <a:solidFill>
                  <a:schemeClr val="accent1"/>
                </a:solidFill>
                <a:highlight>
                  <a:schemeClr val="dk1"/>
                </a:highlight>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37" name="Google Shape;137;p24"/>
          <p:cNvSpPr txBox="1"/>
          <p:nvPr>
            <p:ph idx="1" type="subTitle"/>
          </p:nvPr>
        </p:nvSpPr>
        <p:spPr>
          <a:xfrm>
            <a:off x="719988" y="3874676"/>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4"/>
          <p:cNvSpPr txBox="1"/>
          <p:nvPr>
            <p:ph idx="2" type="title"/>
          </p:nvPr>
        </p:nvSpPr>
        <p:spPr>
          <a:xfrm>
            <a:off x="2651976" y="3520664"/>
            <a:ext cx="1923300" cy="35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000">
                <a:solidFill>
                  <a:schemeClr val="accent1"/>
                </a:solidFill>
                <a:highlight>
                  <a:schemeClr val="dk1"/>
                </a:highlight>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39" name="Google Shape;139;p24"/>
          <p:cNvSpPr txBox="1"/>
          <p:nvPr>
            <p:ph idx="3" type="subTitle"/>
          </p:nvPr>
        </p:nvSpPr>
        <p:spPr>
          <a:xfrm>
            <a:off x="2651983" y="3874676"/>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4"/>
          <p:cNvSpPr txBox="1"/>
          <p:nvPr>
            <p:ph idx="4" type="title"/>
          </p:nvPr>
        </p:nvSpPr>
        <p:spPr>
          <a:xfrm>
            <a:off x="4568721" y="3520675"/>
            <a:ext cx="1923300" cy="35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000">
                <a:solidFill>
                  <a:schemeClr val="accent1"/>
                </a:solidFill>
                <a:highlight>
                  <a:schemeClr val="dk1"/>
                </a:highlight>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41" name="Google Shape;141;p24"/>
          <p:cNvSpPr txBox="1"/>
          <p:nvPr>
            <p:ph idx="5" type="subTitle"/>
          </p:nvPr>
        </p:nvSpPr>
        <p:spPr>
          <a:xfrm>
            <a:off x="4568723" y="3874699"/>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4"/>
          <p:cNvSpPr txBox="1"/>
          <p:nvPr>
            <p:ph idx="6" type="title"/>
          </p:nvPr>
        </p:nvSpPr>
        <p:spPr>
          <a:xfrm>
            <a:off x="6500721" y="3520675"/>
            <a:ext cx="1923300" cy="354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2500"/>
              <a:buNone/>
              <a:defRPr sz="2000">
                <a:solidFill>
                  <a:schemeClr val="accent1"/>
                </a:solidFill>
                <a:highlight>
                  <a:schemeClr val="dk1"/>
                </a:highlight>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43" name="Google Shape;143;p24"/>
          <p:cNvSpPr txBox="1"/>
          <p:nvPr>
            <p:ph idx="7" type="subTitle"/>
          </p:nvPr>
        </p:nvSpPr>
        <p:spPr>
          <a:xfrm>
            <a:off x="6500718" y="3874699"/>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4"/>
          <p:cNvSpPr txBox="1"/>
          <p:nvPr>
            <p:ph idx="8" type="title"/>
          </p:nvPr>
        </p:nvSpPr>
        <p:spPr>
          <a:xfrm>
            <a:off x="5867625" y="1112500"/>
            <a:ext cx="2556600" cy="1712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 name="Google Shape;145;p24"/>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_1">
    <p:spTree>
      <p:nvGrpSpPr>
        <p:cNvPr id="146" name="Shape 146"/>
        <p:cNvGrpSpPr/>
        <p:nvPr/>
      </p:nvGrpSpPr>
      <p:grpSpPr>
        <a:xfrm>
          <a:off x="0" y="0"/>
          <a:ext cx="0" cy="0"/>
          <a:chOff x="0" y="0"/>
          <a:chExt cx="0" cy="0"/>
        </a:xfrm>
      </p:grpSpPr>
      <p:sp>
        <p:nvSpPr>
          <p:cNvPr id="147" name="Google Shape;147;p25"/>
          <p:cNvSpPr txBox="1"/>
          <p:nvPr>
            <p:ph type="title"/>
          </p:nvPr>
        </p:nvSpPr>
        <p:spPr>
          <a:xfrm>
            <a:off x="747325" y="1314676"/>
            <a:ext cx="1923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48" name="Google Shape;148;p25"/>
          <p:cNvSpPr txBox="1"/>
          <p:nvPr>
            <p:ph idx="1" type="subTitle"/>
          </p:nvPr>
        </p:nvSpPr>
        <p:spPr>
          <a:xfrm>
            <a:off x="747329" y="1697626"/>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5"/>
          <p:cNvSpPr txBox="1"/>
          <p:nvPr>
            <p:ph idx="2" type="title"/>
          </p:nvPr>
        </p:nvSpPr>
        <p:spPr>
          <a:xfrm>
            <a:off x="2670650" y="1314676"/>
            <a:ext cx="1923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50" name="Google Shape;150;p25"/>
          <p:cNvSpPr txBox="1"/>
          <p:nvPr>
            <p:ph idx="3" type="subTitle"/>
          </p:nvPr>
        </p:nvSpPr>
        <p:spPr>
          <a:xfrm>
            <a:off x="2670651" y="1697626"/>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5"/>
          <p:cNvSpPr txBox="1"/>
          <p:nvPr>
            <p:ph idx="4" type="title"/>
          </p:nvPr>
        </p:nvSpPr>
        <p:spPr>
          <a:xfrm>
            <a:off x="762950" y="3463044"/>
            <a:ext cx="1923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52" name="Google Shape;152;p25"/>
          <p:cNvSpPr txBox="1"/>
          <p:nvPr>
            <p:ph idx="5" type="subTitle"/>
          </p:nvPr>
        </p:nvSpPr>
        <p:spPr>
          <a:xfrm>
            <a:off x="762954" y="3845887"/>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5"/>
          <p:cNvSpPr txBox="1"/>
          <p:nvPr>
            <p:ph idx="6" type="title"/>
          </p:nvPr>
        </p:nvSpPr>
        <p:spPr>
          <a:xfrm>
            <a:off x="2686275" y="3463044"/>
            <a:ext cx="1923300" cy="38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20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54" name="Google Shape;154;p25"/>
          <p:cNvSpPr txBox="1"/>
          <p:nvPr>
            <p:ph idx="7" type="subTitle"/>
          </p:nvPr>
        </p:nvSpPr>
        <p:spPr>
          <a:xfrm>
            <a:off x="2686276" y="3845887"/>
            <a:ext cx="1923300" cy="7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5"/>
          <p:cNvSpPr txBox="1"/>
          <p:nvPr>
            <p:ph idx="8" type="title"/>
          </p:nvPr>
        </p:nvSpPr>
        <p:spPr>
          <a:xfrm>
            <a:off x="4889595" y="3211725"/>
            <a:ext cx="2583000" cy="101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6" name="Google Shape;156;p25"/>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7" name="Shape 157"/>
        <p:cNvGrpSpPr/>
        <p:nvPr/>
      </p:nvGrpSpPr>
      <p:grpSpPr>
        <a:xfrm>
          <a:off x="0" y="0"/>
          <a:ext cx="0" cy="0"/>
          <a:chOff x="0" y="0"/>
          <a:chExt cx="0" cy="0"/>
        </a:xfrm>
      </p:grpSpPr>
      <p:sp>
        <p:nvSpPr>
          <p:cNvPr id="158" name="Google Shape;158;p26"/>
          <p:cNvSpPr/>
          <p:nvPr/>
        </p:nvSpPr>
        <p:spPr>
          <a:xfrm>
            <a:off x="0" y="0"/>
            <a:ext cx="9155100" cy="111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ph type="title"/>
          </p:nvPr>
        </p:nvSpPr>
        <p:spPr>
          <a:xfrm>
            <a:off x="719977" y="18467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0" name="Google Shape;160;p26"/>
          <p:cNvSpPr txBox="1"/>
          <p:nvPr>
            <p:ph idx="1" type="subTitle"/>
          </p:nvPr>
        </p:nvSpPr>
        <p:spPr>
          <a:xfrm>
            <a:off x="719977" y="24332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6"/>
          <p:cNvSpPr txBox="1"/>
          <p:nvPr>
            <p:ph idx="2" type="title"/>
          </p:nvPr>
        </p:nvSpPr>
        <p:spPr>
          <a:xfrm>
            <a:off x="3419247" y="18467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2" name="Google Shape;162;p26"/>
          <p:cNvSpPr txBox="1"/>
          <p:nvPr>
            <p:ph idx="3" type="subTitle"/>
          </p:nvPr>
        </p:nvSpPr>
        <p:spPr>
          <a:xfrm>
            <a:off x="3419247" y="24332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6"/>
          <p:cNvSpPr txBox="1"/>
          <p:nvPr>
            <p:ph idx="4" type="title"/>
          </p:nvPr>
        </p:nvSpPr>
        <p:spPr>
          <a:xfrm>
            <a:off x="719977" y="35371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4" name="Google Shape;164;p26"/>
          <p:cNvSpPr txBox="1"/>
          <p:nvPr>
            <p:ph idx="5" type="subTitle"/>
          </p:nvPr>
        </p:nvSpPr>
        <p:spPr>
          <a:xfrm>
            <a:off x="719977"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6"/>
          <p:cNvSpPr txBox="1"/>
          <p:nvPr>
            <p:ph idx="6" type="title"/>
          </p:nvPr>
        </p:nvSpPr>
        <p:spPr>
          <a:xfrm>
            <a:off x="3419247" y="35371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6" name="Google Shape;166;p26"/>
          <p:cNvSpPr txBox="1"/>
          <p:nvPr>
            <p:ph idx="7" type="subTitle"/>
          </p:nvPr>
        </p:nvSpPr>
        <p:spPr>
          <a:xfrm>
            <a:off x="3419247"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26"/>
          <p:cNvSpPr txBox="1"/>
          <p:nvPr>
            <p:ph idx="8" type="title"/>
          </p:nvPr>
        </p:nvSpPr>
        <p:spPr>
          <a:xfrm>
            <a:off x="6118523" y="184672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68" name="Google Shape;168;p26"/>
          <p:cNvSpPr txBox="1"/>
          <p:nvPr>
            <p:ph idx="9" type="subTitle"/>
          </p:nvPr>
        </p:nvSpPr>
        <p:spPr>
          <a:xfrm>
            <a:off x="6118523" y="24332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26"/>
          <p:cNvSpPr txBox="1"/>
          <p:nvPr>
            <p:ph idx="13" type="title"/>
          </p:nvPr>
        </p:nvSpPr>
        <p:spPr>
          <a:xfrm>
            <a:off x="6118523" y="3537175"/>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sz="1800">
                <a:solidFill>
                  <a:schemeClr val="dk1"/>
                </a:solidFill>
                <a:highlight>
                  <a:schemeClr val="accent1"/>
                </a:highlight>
              </a:defRPr>
            </a:lvl1pPr>
            <a:lvl2pPr lvl="1" rtl="0" algn="ctr">
              <a:spcBef>
                <a:spcPts val="0"/>
              </a:spcBef>
              <a:spcAft>
                <a:spcPts val="0"/>
              </a:spcAft>
              <a:buSzPts val="2500"/>
              <a:buNone/>
              <a:defRPr sz="2500">
                <a:highlight>
                  <a:schemeClr val="accent1"/>
                </a:highlight>
              </a:defRPr>
            </a:lvl2pPr>
            <a:lvl3pPr lvl="2" rtl="0" algn="ctr">
              <a:spcBef>
                <a:spcPts val="0"/>
              </a:spcBef>
              <a:spcAft>
                <a:spcPts val="0"/>
              </a:spcAft>
              <a:buSzPts val="2500"/>
              <a:buNone/>
              <a:defRPr sz="2500">
                <a:highlight>
                  <a:schemeClr val="accent1"/>
                </a:highlight>
              </a:defRPr>
            </a:lvl3pPr>
            <a:lvl4pPr lvl="3" rtl="0" algn="ctr">
              <a:spcBef>
                <a:spcPts val="0"/>
              </a:spcBef>
              <a:spcAft>
                <a:spcPts val="0"/>
              </a:spcAft>
              <a:buSzPts val="2500"/>
              <a:buNone/>
              <a:defRPr sz="2500">
                <a:highlight>
                  <a:schemeClr val="accent1"/>
                </a:highlight>
              </a:defRPr>
            </a:lvl4pPr>
            <a:lvl5pPr lvl="4" rtl="0" algn="ctr">
              <a:spcBef>
                <a:spcPts val="0"/>
              </a:spcBef>
              <a:spcAft>
                <a:spcPts val="0"/>
              </a:spcAft>
              <a:buSzPts val="2500"/>
              <a:buNone/>
              <a:defRPr sz="2500">
                <a:highlight>
                  <a:schemeClr val="accent1"/>
                </a:highlight>
              </a:defRPr>
            </a:lvl5pPr>
            <a:lvl6pPr lvl="5" rtl="0" algn="ctr">
              <a:spcBef>
                <a:spcPts val="0"/>
              </a:spcBef>
              <a:spcAft>
                <a:spcPts val="0"/>
              </a:spcAft>
              <a:buSzPts val="2500"/>
              <a:buNone/>
              <a:defRPr sz="2500">
                <a:highlight>
                  <a:schemeClr val="accent1"/>
                </a:highlight>
              </a:defRPr>
            </a:lvl6pPr>
            <a:lvl7pPr lvl="6" rtl="0" algn="ctr">
              <a:spcBef>
                <a:spcPts val="0"/>
              </a:spcBef>
              <a:spcAft>
                <a:spcPts val="0"/>
              </a:spcAft>
              <a:buSzPts val="2500"/>
              <a:buNone/>
              <a:defRPr sz="2500">
                <a:highlight>
                  <a:schemeClr val="accent1"/>
                </a:highlight>
              </a:defRPr>
            </a:lvl7pPr>
            <a:lvl8pPr lvl="7" rtl="0" algn="ctr">
              <a:spcBef>
                <a:spcPts val="0"/>
              </a:spcBef>
              <a:spcAft>
                <a:spcPts val="0"/>
              </a:spcAft>
              <a:buSzPts val="2500"/>
              <a:buNone/>
              <a:defRPr sz="2500">
                <a:highlight>
                  <a:schemeClr val="accent1"/>
                </a:highlight>
              </a:defRPr>
            </a:lvl8pPr>
            <a:lvl9pPr lvl="8" rtl="0" algn="ctr">
              <a:spcBef>
                <a:spcPts val="0"/>
              </a:spcBef>
              <a:spcAft>
                <a:spcPts val="0"/>
              </a:spcAft>
              <a:buSzPts val="2500"/>
              <a:buNone/>
              <a:defRPr sz="2500">
                <a:highlight>
                  <a:schemeClr val="accent1"/>
                </a:highlight>
              </a:defRPr>
            </a:lvl9pPr>
          </a:lstStyle>
          <a:p/>
        </p:txBody>
      </p:sp>
      <p:sp>
        <p:nvSpPr>
          <p:cNvPr id="170" name="Google Shape;170;p26"/>
          <p:cNvSpPr txBox="1"/>
          <p:nvPr>
            <p:ph idx="14" type="subTitle"/>
          </p:nvPr>
        </p:nvSpPr>
        <p:spPr>
          <a:xfrm>
            <a:off x="6118523"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6"/>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6"/>
          <p:cNvSpPr/>
          <p:nvPr/>
        </p:nvSpPr>
        <p:spPr>
          <a:xfrm flipH="1">
            <a:off x="514550" y="1119600"/>
            <a:ext cx="14100" cy="402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3" name="Shape 173"/>
        <p:cNvGrpSpPr/>
        <p:nvPr/>
      </p:nvGrpSpPr>
      <p:grpSpPr>
        <a:xfrm>
          <a:off x="0" y="0"/>
          <a:ext cx="0" cy="0"/>
          <a:chOff x="0" y="0"/>
          <a:chExt cx="0" cy="0"/>
        </a:xfrm>
      </p:grpSpPr>
      <p:sp>
        <p:nvSpPr>
          <p:cNvPr id="174" name="Google Shape;174;p27"/>
          <p:cNvSpPr/>
          <p:nvPr/>
        </p:nvSpPr>
        <p:spPr>
          <a:xfrm>
            <a:off x="150" y="0"/>
            <a:ext cx="9144000" cy="259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txBox="1"/>
          <p:nvPr>
            <p:ph hasCustomPrompt="1" type="title"/>
          </p:nvPr>
        </p:nvSpPr>
        <p:spPr>
          <a:xfrm>
            <a:off x="1284000" y="1010156"/>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6200"/>
              <a:buNone/>
              <a:defRPr sz="7000">
                <a:solidFill>
                  <a:schemeClr val="dk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6" name="Google Shape;176;p27"/>
          <p:cNvSpPr txBox="1"/>
          <p:nvPr>
            <p:ph idx="1" type="subTitle"/>
          </p:nvPr>
        </p:nvSpPr>
        <p:spPr>
          <a:xfrm>
            <a:off x="1284000" y="1838456"/>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77" name="Google Shape;177;p27"/>
          <p:cNvSpPr txBox="1"/>
          <p:nvPr>
            <p:ph hasCustomPrompt="1" idx="2" type="title"/>
          </p:nvPr>
        </p:nvSpPr>
        <p:spPr>
          <a:xfrm>
            <a:off x="1284000" y="2859844"/>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7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8" name="Google Shape;178;p27"/>
          <p:cNvSpPr txBox="1"/>
          <p:nvPr>
            <p:ph idx="3" type="subTitle"/>
          </p:nvPr>
        </p:nvSpPr>
        <p:spPr>
          <a:xfrm>
            <a:off x="1284000" y="3688144"/>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9" name="Shape 179"/>
        <p:cNvGrpSpPr/>
        <p:nvPr/>
      </p:nvGrpSpPr>
      <p:grpSpPr>
        <a:xfrm>
          <a:off x="0" y="0"/>
          <a:ext cx="0" cy="0"/>
          <a:chOff x="0" y="0"/>
          <a:chExt cx="0" cy="0"/>
        </a:xfrm>
      </p:grpSpPr>
      <p:sp>
        <p:nvSpPr>
          <p:cNvPr id="180" name="Google Shape;180;p28"/>
          <p:cNvSpPr txBox="1"/>
          <p:nvPr>
            <p:ph type="ctrTitle"/>
          </p:nvPr>
        </p:nvSpPr>
        <p:spPr>
          <a:xfrm>
            <a:off x="2430000" y="535000"/>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1" name="Google Shape;181;p28"/>
          <p:cNvSpPr txBox="1"/>
          <p:nvPr>
            <p:ph idx="1" type="subTitle"/>
          </p:nvPr>
        </p:nvSpPr>
        <p:spPr>
          <a:xfrm>
            <a:off x="2425050" y="1667625"/>
            <a:ext cx="4293900" cy="136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2" name="Google Shape;182;p28"/>
          <p:cNvSpPr txBox="1"/>
          <p:nvPr/>
        </p:nvSpPr>
        <p:spPr>
          <a:xfrm>
            <a:off x="2425050" y="4115900"/>
            <a:ext cx="4293900" cy="4926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000">
                <a:solidFill>
                  <a:schemeClr val="lt1"/>
                </a:solidFill>
                <a:latin typeface="Josefin Sans"/>
                <a:ea typeface="Josefin Sans"/>
                <a:cs typeface="Josefin Sans"/>
                <a:sym typeface="Josefin Sans"/>
              </a:rPr>
              <a:t>CREDITS: This presentation template was created by </a:t>
            </a:r>
            <a:r>
              <a:rPr b="1" lang="en" sz="1000">
                <a:solidFill>
                  <a:schemeClr val="lt1"/>
                </a:solidFill>
                <a:uFill>
                  <a:noFill/>
                </a:uFill>
                <a:latin typeface="Josefin Sans"/>
                <a:ea typeface="Josefin Sans"/>
                <a:cs typeface="Josefin Sans"/>
                <a:sym typeface="Josefin Sans"/>
                <a:hlinkClick r:id="rId2">
                  <a:extLst>
                    <a:ext uri="{A12FA001-AC4F-418D-AE19-62706E023703}">
                      <ahyp:hlinkClr val="tx"/>
                    </a:ext>
                  </a:extLst>
                </a:hlinkClick>
              </a:rPr>
              <a:t>Slidesgo</a:t>
            </a:r>
            <a:r>
              <a:rPr b="1" lang="en" sz="1000">
                <a:solidFill>
                  <a:schemeClr val="lt1"/>
                </a:solidFill>
                <a:latin typeface="Josefin Sans"/>
                <a:ea typeface="Josefin Sans"/>
                <a:cs typeface="Josefin Sans"/>
                <a:sym typeface="Josefin Sans"/>
              </a:rPr>
              <a:t>,</a:t>
            </a:r>
            <a:r>
              <a:rPr lang="en" sz="1000">
                <a:solidFill>
                  <a:schemeClr val="lt1"/>
                </a:solidFill>
                <a:latin typeface="Josefin Sans"/>
                <a:ea typeface="Josefin Sans"/>
                <a:cs typeface="Josefin Sans"/>
                <a:sym typeface="Josefin Sans"/>
              </a:rPr>
              <a:t> including icons by </a:t>
            </a:r>
            <a:r>
              <a:rPr b="1" lang="en" sz="1000">
                <a:solidFill>
                  <a:schemeClr val="lt1"/>
                </a:solidFill>
                <a:uFill>
                  <a:noFill/>
                </a:uFill>
                <a:latin typeface="Josefin Sans"/>
                <a:ea typeface="Josefin Sans"/>
                <a:cs typeface="Josefin Sans"/>
                <a:sym typeface="Josefin Sans"/>
                <a:hlinkClick r:id="rId3">
                  <a:extLst>
                    <a:ext uri="{A12FA001-AC4F-418D-AE19-62706E023703}">
                      <ahyp:hlinkClr val="tx"/>
                    </a:ext>
                  </a:extLst>
                </a:hlinkClick>
              </a:rPr>
              <a:t>Flaticon</a:t>
            </a:r>
            <a:r>
              <a:rPr lang="en" sz="1000">
                <a:solidFill>
                  <a:schemeClr val="lt1"/>
                </a:solidFill>
                <a:latin typeface="Josefin Sans"/>
                <a:ea typeface="Josefin Sans"/>
                <a:cs typeface="Josefin Sans"/>
                <a:sym typeface="Josefin Sans"/>
              </a:rPr>
              <a:t>, infographics &amp; images by </a:t>
            </a:r>
            <a:r>
              <a:rPr b="1" lang="en" sz="1000">
                <a:solidFill>
                  <a:schemeClr val="lt1"/>
                </a:solidFill>
                <a:uFill>
                  <a:noFill/>
                </a:uFill>
                <a:latin typeface="Josefin Sans"/>
                <a:ea typeface="Josefin Sans"/>
                <a:cs typeface="Josefin Sans"/>
                <a:sym typeface="Josefin Sans"/>
                <a:hlinkClick r:id="rId4">
                  <a:extLst>
                    <a:ext uri="{A12FA001-AC4F-418D-AE19-62706E023703}">
                      <ahyp:hlinkClr val="tx"/>
                    </a:ext>
                  </a:extLst>
                </a:hlinkClick>
              </a:rPr>
              <a:t>Freepik</a:t>
            </a:r>
            <a:endParaRPr sz="1000">
              <a:solidFill>
                <a:schemeClr val="lt1"/>
              </a:solidFill>
              <a:latin typeface="Josefin Sans"/>
              <a:ea typeface="Josefin Sans"/>
              <a:cs typeface="Josefin Sans"/>
              <a:sym typeface="Josefin Sans"/>
            </a:endParaRPr>
          </a:p>
        </p:txBody>
      </p:sp>
      <p:sp>
        <p:nvSpPr>
          <p:cNvPr id="183" name="Google Shape;183;p28"/>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4" name="Shape 184"/>
        <p:cNvGrpSpPr/>
        <p:nvPr/>
      </p:nvGrpSpPr>
      <p:grpSpPr>
        <a:xfrm>
          <a:off x="0" y="0"/>
          <a:ext cx="0" cy="0"/>
          <a:chOff x="0" y="0"/>
          <a:chExt cx="0" cy="0"/>
        </a:xfrm>
      </p:grpSpPr>
      <p:sp>
        <p:nvSpPr>
          <p:cNvPr id="185" name="Google Shape;185;p29"/>
          <p:cNvSpPr/>
          <p:nvPr/>
        </p:nvSpPr>
        <p:spPr>
          <a:xfrm>
            <a:off x="715100" y="3117950"/>
            <a:ext cx="8429100" cy="202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87" name="Shape 187"/>
        <p:cNvGrpSpPr/>
        <p:nvPr/>
      </p:nvGrpSpPr>
      <p:grpSpPr>
        <a:xfrm>
          <a:off x="0" y="0"/>
          <a:ext cx="0" cy="0"/>
          <a:chOff x="0" y="0"/>
          <a:chExt cx="0" cy="0"/>
        </a:xfrm>
      </p:grpSpPr>
      <p:sp>
        <p:nvSpPr>
          <p:cNvPr id="188" name="Google Shape;188;p30"/>
          <p:cNvSpPr/>
          <p:nvPr/>
        </p:nvSpPr>
        <p:spPr>
          <a:xfrm>
            <a:off x="0" y="0"/>
            <a:ext cx="9144000" cy="259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500"/>
              <a:buNone/>
              <a:defRPr>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idx="1" type="body"/>
          </p:nvPr>
        </p:nvSpPr>
        <p:spPr>
          <a:xfrm>
            <a:off x="720000" y="1181050"/>
            <a:ext cx="7704000" cy="3427500"/>
          </a:xfrm>
          <a:prstGeom prst="rect">
            <a:avLst/>
          </a:prstGeom>
        </p:spPr>
        <p:txBody>
          <a:bodyPr anchorCtr="0" anchor="t" bIns="91425" lIns="91425" spcFirstLastPara="1" rIns="91425" wrap="square" tIns="91425">
            <a:noAutofit/>
          </a:bodyPr>
          <a:lstStyle>
            <a:lvl1pPr indent="-323850" lvl="0" marL="457200" rtl="0">
              <a:lnSpc>
                <a:spcPct val="115000"/>
              </a:lnSpc>
              <a:spcBef>
                <a:spcPts val="0"/>
              </a:spcBef>
              <a:spcAft>
                <a:spcPts val="0"/>
              </a:spcAft>
              <a:buSzPts val="1500"/>
              <a:buChar char="●"/>
              <a:defRPr sz="1200"/>
            </a:lvl1pPr>
            <a:lvl2pPr indent="-323850" lvl="1" marL="914400" rtl="0">
              <a:lnSpc>
                <a:spcPct val="115000"/>
              </a:lnSpc>
              <a:spcBef>
                <a:spcPts val="0"/>
              </a:spcBef>
              <a:spcAft>
                <a:spcPts val="0"/>
              </a:spcAft>
              <a:buSzPts val="1500"/>
              <a:buChar char="○"/>
              <a:defRPr sz="1500"/>
            </a:lvl2pPr>
            <a:lvl3pPr indent="-323850" lvl="2" marL="1371600" rtl="0">
              <a:lnSpc>
                <a:spcPct val="115000"/>
              </a:lnSpc>
              <a:spcBef>
                <a:spcPts val="0"/>
              </a:spcBef>
              <a:spcAft>
                <a:spcPts val="0"/>
              </a:spcAft>
              <a:buSzPts val="1500"/>
              <a:buChar char="■"/>
              <a:defRPr sz="1500"/>
            </a:lvl3pPr>
            <a:lvl4pPr indent="-323850" lvl="3" marL="1828800" rtl="0">
              <a:lnSpc>
                <a:spcPct val="115000"/>
              </a:lnSpc>
              <a:spcBef>
                <a:spcPts val="0"/>
              </a:spcBef>
              <a:spcAft>
                <a:spcPts val="0"/>
              </a:spcAft>
              <a:buSzPts val="1500"/>
              <a:buChar char="●"/>
              <a:defRPr sz="1500"/>
            </a:lvl4pPr>
            <a:lvl5pPr indent="-323850" lvl="4" marL="2286000" rtl="0">
              <a:lnSpc>
                <a:spcPct val="115000"/>
              </a:lnSpc>
              <a:spcBef>
                <a:spcPts val="0"/>
              </a:spcBef>
              <a:spcAft>
                <a:spcPts val="0"/>
              </a:spcAft>
              <a:buSzPts val="1500"/>
              <a:buChar char="○"/>
              <a:defRPr sz="1500"/>
            </a:lvl5pPr>
            <a:lvl6pPr indent="-323850" lvl="5" marL="2743200" rtl="0">
              <a:lnSpc>
                <a:spcPct val="115000"/>
              </a:lnSpc>
              <a:spcBef>
                <a:spcPts val="0"/>
              </a:spcBef>
              <a:spcAft>
                <a:spcPts val="0"/>
              </a:spcAft>
              <a:buSzPts val="1500"/>
              <a:buChar char="■"/>
              <a:defRPr sz="1500"/>
            </a:lvl6pPr>
            <a:lvl7pPr indent="-323850" lvl="6" marL="3200400" rtl="0">
              <a:lnSpc>
                <a:spcPct val="115000"/>
              </a:lnSpc>
              <a:spcBef>
                <a:spcPts val="0"/>
              </a:spcBef>
              <a:spcAft>
                <a:spcPts val="0"/>
              </a:spcAft>
              <a:buSzPts val="1500"/>
              <a:buChar char="●"/>
              <a:defRPr sz="1500"/>
            </a:lvl7pPr>
            <a:lvl8pPr indent="-323850" lvl="7" marL="3657600" rtl="0">
              <a:lnSpc>
                <a:spcPct val="115000"/>
              </a:lnSpc>
              <a:spcBef>
                <a:spcPts val="0"/>
              </a:spcBef>
              <a:spcAft>
                <a:spcPts val="0"/>
              </a:spcAft>
              <a:buSzPts val="1500"/>
              <a:buChar char="○"/>
              <a:defRPr sz="1500"/>
            </a:lvl8pPr>
            <a:lvl9pPr indent="-323850" lvl="8" marL="4114800" rtl="0">
              <a:lnSpc>
                <a:spcPct val="115000"/>
              </a:lnSpc>
              <a:spcBef>
                <a:spcPts val="0"/>
              </a:spcBef>
              <a:spcAft>
                <a:spcPts val="0"/>
              </a:spcAft>
              <a:buSzPts val="1500"/>
              <a:buChar char="■"/>
              <a:defRPr sz="1500"/>
            </a:lvl9pPr>
          </a:lstStyle>
          <a:p/>
        </p:txBody>
      </p:sp>
      <p:sp>
        <p:nvSpPr>
          <p:cNvPr id="22" name="Google Shape;22;p4"/>
          <p:cNvSpPr/>
          <p:nvPr/>
        </p:nvSpPr>
        <p:spPr>
          <a:xfrm flipH="1">
            <a:off x="514550" y="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a:off x="0" y="0"/>
            <a:ext cx="4562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subTitle"/>
          </p:nvPr>
        </p:nvSpPr>
        <p:spPr>
          <a:xfrm>
            <a:off x="979200" y="1040800"/>
            <a:ext cx="3171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500"/>
              <a:buFont typeface="Josefin Sans"/>
              <a:buNone/>
              <a:defRPr b="1" sz="3500">
                <a:solidFill>
                  <a:schemeClr val="accent1"/>
                </a:solidFill>
                <a:highlight>
                  <a:schemeClr val="dk1"/>
                </a:highlight>
                <a:latin typeface="Josefin Sans"/>
                <a:ea typeface="Josefin Sans"/>
                <a:cs typeface="Josefin Sans"/>
                <a:sym typeface="Josefin Sa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6" name="Google Shape;26;p5"/>
          <p:cNvSpPr txBox="1"/>
          <p:nvPr>
            <p:ph idx="2" type="subTitle"/>
          </p:nvPr>
        </p:nvSpPr>
        <p:spPr>
          <a:xfrm>
            <a:off x="4943850" y="1040800"/>
            <a:ext cx="3171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3500"/>
              <a:buFont typeface="Josefin Sans"/>
              <a:buNone/>
              <a:defRPr b="1" sz="3500">
                <a:solidFill>
                  <a:schemeClr val="dk1"/>
                </a:solidFill>
                <a:highlight>
                  <a:schemeClr val="accent1"/>
                </a:highlight>
                <a:latin typeface="Josefin Sans"/>
                <a:ea typeface="Josefin Sans"/>
                <a:cs typeface="Josefin Sans"/>
                <a:sym typeface="Josefin San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7" name="Google Shape;27;p5"/>
          <p:cNvSpPr txBox="1"/>
          <p:nvPr>
            <p:ph idx="3" type="subTitle"/>
          </p:nvPr>
        </p:nvSpPr>
        <p:spPr>
          <a:xfrm>
            <a:off x="979200" y="2062700"/>
            <a:ext cx="3171900" cy="20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8" name="Google Shape;28;p5"/>
          <p:cNvSpPr txBox="1"/>
          <p:nvPr>
            <p:ph idx="4" type="subTitle"/>
          </p:nvPr>
        </p:nvSpPr>
        <p:spPr>
          <a:xfrm>
            <a:off x="4943775" y="2062700"/>
            <a:ext cx="3171900" cy="20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 name="Google Shape;31;p6"/>
          <p:cNvSpPr/>
          <p:nvPr/>
        </p:nvSpPr>
        <p:spPr>
          <a:xfrm flipH="1">
            <a:off x="514550" y="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720000" y="574363"/>
            <a:ext cx="3088800" cy="10956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7"/>
          <p:cNvSpPr txBox="1"/>
          <p:nvPr>
            <p:ph idx="1" type="body"/>
          </p:nvPr>
        </p:nvSpPr>
        <p:spPr>
          <a:xfrm>
            <a:off x="720000" y="1826288"/>
            <a:ext cx="4190700" cy="2782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5" name="Google Shape;35;p7"/>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38" name="Google Shape;38;p8"/>
          <p:cNvSpPr/>
          <p:nvPr/>
        </p:nvSpPr>
        <p:spPr>
          <a:xfrm>
            <a:off x="0" y="2616500"/>
            <a:ext cx="9144000" cy="3089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p:nvPr/>
        </p:nvSpPr>
        <p:spPr>
          <a:xfrm>
            <a:off x="8044525" y="1064925"/>
            <a:ext cx="19800" cy="42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1079675" y="-861550"/>
            <a:ext cx="19800" cy="42264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type="title"/>
          </p:nvPr>
        </p:nvSpPr>
        <p:spPr>
          <a:xfrm>
            <a:off x="4250264" y="1158525"/>
            <a:ext cx="4074600" cy="1430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250260" y="2782400"/>
            <a:ext cx="4074600" cy="1291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 name="Google Shape;44;p9"/>
          <p:cNvSpPr/>
          <p:nvPr/>
        </p:nvSpPr>
        <p:spPr>
          <a:xfrm flipH="1">
            <a:off x="514550" y="-11100"/>
            <a:ext cx="14100" cy="5165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type="title"/>
          </p:nvPr>
        </p:nvSpPr>
        <p:spPr>
          <a:xfrm>
            <a:off x="648150" y="516319"/>
            <a:ext cx="7847700" cy="56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500"/>
              <a:buFont typeface="Josefin Sans"/>
              <a:buNone/>
              <a:defRPr b="1" sz="3500">
                <a:solidFill>
                  <a:schemeClr val="lt1"/>
                </a:solidFill>
                <a:latin typeface="Josefin Sans"/>
                <a:ea typeface="Josefin Sans"/>
                <a:cs typeface="Josefin Sans"/>
                <a:sym typeface="Josefi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1pPr>
            <a:lvl2pPr indent="-317500" lvl="1" marL="9144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2pPr>
            <a:lvl3pPr indent="-317500" lvl="2" marL="13716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3pPr>
            <a:lvl4pPr indent="-317500" lvl="3" marL="18288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4pPr>
            <a:lvl5pPr indent="-317500" lvl="4" marL="22860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5pPr>
            <a:lvl6pPr indent="-317500" lvl="5" marL="27432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6pPr>
            <a:lvl7pPr indent="-317500" lvl="6" marL="32004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7pPr>
            <a:lvl8pPr indent="-317500" lvl="7" marL="3657600">
              <a:lnSpc>
                <a:spcPct val="115000"/>
              </a:lnSpc>
              <a:spcBef>
                <a:spcPts val="1600"/>
              </a:spcBef>
              <a:spcAft>
                <a:spcPts val="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8pPr>
            <a:lvl9pPr indent="-317500" lvl="8" marL="4114800">
              <a:lnSpc>
                <a:spcPct val="115000"/>
              </a:lnSpc>
              <a:spcBef>
                <a:spcPts val="1600"/>
              </a:spcBef>
              <a:spcAft>
                <a:spcPts val="1600"/>
              </a:spcAft>
              <a:buClr>
                <a:schemeClr val="lt1"/>
              </a:buClr>
              <a:buSzPts val="1400"/>
              <a:buFont typeface="Montserrat Medium"/>
              <a:buChar char="■"/>
              <a:defRPr>
                <a:solidFill>
                  <a:schemeClr val="lt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ctrTitle"/>
          </p:nvPr>
        </p:nvSpPr>
        <p:spPr>
          <a:xfrm>
            <a:off x="537900" y="281650"/>
            <a:ext cx="6933000" cy="258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700"/>
              <a:t>PLANT DISEASE  </a:t>
            </a:r>
            <a:r>
              <a:rPr lang="en" sz="5400">
                <a:solidFill>
                  <a:schemeClr val="dk1"/>
                </a:solidFill>
                <a:highlight>
                  <a:schemeClr val="accent1"/>
                </a:highlight>
              </a:rPr>
              <a:t>DETECTION</a:t>
            </a:r>
            <a:endParaRPr sz="4200">
              <a:solidFill>
                <a:schemeClr val="dk1"/>
              </a:solidFill>
              <a:highlight>
                <a:srgbClr val="FFD966"/>
              </a:highlight>
            </a:endParaRPr>
          </a:p>
        </p:txBody>
      </p:sp>
      <p:sp>
        <p:nvSpPr>
          <p:cNvPr id="194" name="Google Shape;194;p31"/>
          <p:cNvSpPr txBox="1"/>
          <p:nvPr/>
        </p:nvSpPr>
        <p:spPr>
          <a:xfrm>
            <a:off x="6386225" y="3392473"/>
            <a:ext cx="3434400" cy="50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100">
                <a:solidFill>
                  <a:schemeClr val="lt1"/>
                </a:solidFill>
                <a:latin typeface="Josefin Sans"/>
                <a:ea typeface="Josefin Sans"/>
                <a:cs typeface="Josefin Sans"/>
                <a:sym typeface="Josefin Sans"/>
              </a:rPr>
              <a:t>OUR </a:t>
            </a:r>
            <a:r>
              <a:rPr b="1" lang="en" sz="2100">
                <a:solidFill>
                  <a:schemeClr val="dk1"/>
                </a:solidFill>
                <a:highlight>
                  <a:schemeClr val="accent1"/>
                </a:highlight>
                <a:latin typeface="Josefin Sans"/>
                <a:ea typeface="Josefin Sans"/>
                <a:cs typeface="Josefin Sans"/>
                <a:sym typeface="Josefin Sans"/>
              </a:rPr>
              <a:t>TEAM</a:t>
            </a:r>
            <a:endParaRPr sz="2100"/>
          </a:p>
        </p:txBody>
      </p:sp>
      <p:sp>
        <p:nvSpPr>
          <p:cNvPr id="195" name="Google Shape;195;p31"/>
          <p:cNvSpPr txBox="1"/>
          <p:nvPr/>
        </p:nvSpPr>
        <p:spPr>
          <a:xfrm>
            <a:off x="5349475" y="3900375"/>
            <a:ext cx="4647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Ritika R Prasad         </a:t>
            </a:r>
            <a:r>
              <a:rPr lang="en">
                <a:solidFill>
                  <a:srgbClr val="FFFFFF"/>
                </a:solidFill>
              </a:rPr>
              <a:t>AM.EN.U4AIE19053</a:t>
            </a:r>
            <a:endParaRPr>
              <a:solidFill>
                <a:srgbClr val="FFFFFF"/>
              </a:solidFill>
            </a:endParaRPr>
          </a:p>
          <a:p>
            <a:pPr indent="0" lvl="0" marL="0" rtl="0" algn="l">
              <a:spcBef>
                <a:spcPts val="0"/>
              </a:spcBef>
              <a:spcAft>
                <a:spcPts val="0"/>
              </a:spcAft>
              <a:buNone/>
            </a:pPr>
            <a:r>
              <a:rPr lang="en">
                <a:solidFill>
                  <a:schemeClr val="lt1"/>
                </a:solidFill>
              </a:rPr>
              <a:t>Lakshmi G pillai         </a:t>
            </a:r>
            <a:r>
              <a:rPr lang="en">
                <a:solidFill>
                  <a:srgbClr val="FFFFFF"/>
                </a:solidFill>
              </a:rPr>
              <a:t>AM.EN.U4AIE19074</a:t>
            </a:r>
            <a:endParaRPr>
              <a:solidFill>
                <a:srgbClr val="FFFFFF"/>
              </a:solidFill>
            </a:endParaRPr>
          </a:p>
          <a:p>
            <a:pPr indent="0" lvl="0" marL="0" rtl="0" algn="l">
              <a:spcBef>
                <a:spcPts val="0"/>
              </a:spcBef>
              <a:spcAft>
                <a:spcPts val="0"/>
              </a:spcAft>
              <a:buNone/>
            </a:pPr>
            <a:r>
              <a:rPr lang="en">
                <a:solidFill>
                  <a:schemeClr val="lt1"/>
                </a:solidFill>
              </a:rPr>
              <a:t>Vysakh Nair               </a:t>
            </a:r>
            <a:r>
              <a:rPr lang="en">
                <a:solidFill>
                  <a:schemeClr val="accent6"/>
                </a:solidFill>
              </a:rPr>
              <a:t>AM.EN.U4AIE19072</a:t>
            </a:r>
            <a:endParaRPr>
              <a:solidFill>
                <a:schemeClr val="accent6"/>
              </a:solidFill>
            </a:endParaRPr>
          </a:p>
          <a:p>
            <a:pPr indent="0" lvl="0" marL="0" rtl="0" algn="l">
              <a:spcBef>
                <a:spcPts val="0"/>
              </a:spcBef>
              <a:spcAft>
                <a:spcPts val="0"/>
              </a:spcAft>
              <a:buNone/>
            </a:pPr>
            <a:r>
              <a:rPr lang="en">
                <a:solidFill>
                  <a:schemeClr val="lt1"/>
                </a:solidFill>
              </a:rPr>
              <a:t>Nithin Sylesh</a:t>
            </a:r>
            <a:r>
              <a:rPr lang="en"/>
              <a:t>             </a:t>
            </a:r>
            <a:r>
              <a:rPr lang="en">
                <a:solidFill>
                  <a:schemeClr val="accent6"/>
                </a:solidFill>
              </a:rPr>
              <a:t>AM.EN.U4AIE19044</a:t>
            </a:r>
            <a:endParaRPr>
              <a:solidFill>
                <a:schemeClr val="accent6"/>
              </a:solidFill>
            </a:endParaRPr>
          </a:p>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1120800" y="1662150"/>
            <a:ext cx="6902400" cy="1819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METHO</a:t>
            </a:r>
            <a:r>
              <a:rPr lang="en"/>
              <a:t>D</a:t>
            </a:r>
            <a:r>
              <a:rPr lang="en">
                <a:solidFill>
                  <a:schemeClr val="dk1"/>
                </a:solidFill>
                <a:highlight>
                  <a:srgbClr val="FFD966"/>
                </a:highlight>
              </a:rPr>
              <a:t>OLOGY</a:t>
            </a:r>
            <a:endParaRPr>
              <a:solidFill>
                <a:schemeClr val="dk1"/>
              </a:solidFill>
              <a:highlight>
                <a:srgbClr val="FFD966"/>
              </a:highlight>
            </a:endParaRPr>
          </a:p>
        </p:txBody>
      </p:sp>
      <p:sp>
        <p:nvSpPr>
          <p:cNvPr id="271" name="Google Shape;271;p40"/>
          <p:cNvSpPr txBox="1"/>
          <p:nvPr>
            <p:ph idx="2" type="title"/>
          </p:nvPr>
        </p:nvSpPr>
        <p:spPr>
          <a:xfrm>
            <a:off x="3633600" y="579425"/>
            <a:ext cx="1876800" cy="99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562000" y="0"/>
            <a:ext cx="3902100" cy="138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CNN</a:t>
            </a:r>
            <a:endParaRPr/>
          </a:p>
          <a:p>
            <a:pPr indent="0" lvl="0" marL="0" rtl="0" algn="l">
              <a:spcBef>
                <a:spcPts val="0"/>
              </a:spcBef>
              <a:spcAft>
                <a:spcPts val="0"/>
              </a:spcAft>
              <a:buNone/>
            </a:pPr>
            <a:r>
              <a:rPr lang="en">
                <a:solidFill>
                  <a:schemeClr val="dk1"/>
                </a:solidFill>
                <a:highlight>
                  <a:srgbClr val="FFD966"/>
                </a:highlight>
              </a:rPr>
              <a:t>STRUCTURE</a:t>
            </a:r>
            <a:endParaRPr>
              <a:solidFill>
                <a:schemeClr val="dk1"/>
              </a:solidFill>
              <a:highlight>
                <a:srgbClr val="FFD966"/>
              </a:highlight>
            </a:endParaRPr>
          </a:p>
        </p:txBody>
      </p:sp>
      <p:pic>
        <p:nvPicPr>
          <p:cNvPr id="277" name="Google Shape;277;p41"/>
          <p:cNvPicPr preferRelativeResize="0"/>
          <p:nvPr/>
        </p:nvPicPr>
        <p:blipFill>
          <a:blip r:embed="rId3">
            <a:alphaModFix/>
          </a:blip>
          <a:stretch>
            <a:fillRect/>
          </a:stretch>
        </p:blipFill>
        <p:spPr>
          <a:xfrm>
            <a:off x="1734875" y="1560825"/>
            <a:ext cx="6243049" cy="3341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nvSpPr>
        <p:spPr>
          <a:xfrm>
            <a:off x="684175" y="843000"/>
            <a:ext cx="7245000" cy="267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400">
                <a:solidFill>
                  <a:schemeClr val="lt1"/>
                </a:solidFill>
                <a:latin typeface="Josefin Sans"/>
                <a:ea typeface="Josefin Sans"/>
                <a:cs typeface="Josefin Sans"/>
                <a:sym typeface="Josefin Sans"/>
              </a:rPr>
              <a:t>CNN</a:t>
            </a:r>
            <a:r>
              <a:rPr b="1" lang="en" sz="5400">
                <a:solidFill>
                  <a:schemeClr val="lt1"/>
                </a:solidFill>
                <a:latin typeface="Josefin Sans"/>
                <a:ea typeface="Josefin Sans"/>
                <a:cs typeface="Josefin Sans"/>
                <a:sym typeface="Josefin Sans"/>
              </a:rPr>
              <a:t> </a:t>
            </a:r>
            <a:r>
              <a:rPr b="1" lang="en" sz="5400">
                <a:solidFill>
                  <a:schemeClr val="dk1"/>
                </a:solidFill>
                <a:highlight>
                  <a:schemeClr val="accent1"/>
                </a:highlight>
                <a:latin typeface="Josefin Sans"/>
                <a:ea typeface="Josefin Sans"/>
                <a:cs typeface="Josefin Sans"/>
                <a:sym typeface="Josefin Sans"/>
              </a:rPr>
              <a:t>ARCHITECTURE</a:t>
            </a:r>
            <a:endParaRPr b="1" sz="5400">
              <a:solidFill>
                <a:schemeClr val="dk1"/>
              </a:solidFill>
              <a:highlight>
                <a:schemeClr val="accent1"/>
              </a:highlight>
              <a:latin typeface="Josefin Sans"/>
              <a:ea typeface="Josefin Sans"/>
              <a:cs typeface="Josefin Sans"/>
              <a:sym typeface="Josefin Sans"/>
            </a:endParaRPr>
          </a:p>
          <a:p>
            <a:pPr indent="0" lvl="0" marL="0" rtl="0" algn="ctr">
              <a:spcBef>
                <a:spcPts val="0"/>
              </a:spcBef>
              <a:spcAft>
                <a:spcPts val="0"/>
              </a:spcAft>
              <a:buNone/>
            </a:pPr>
            <a:r>
              <a:rPr b="1" lang="en" sz="5400">
                <a:solidFill>
                  <a:schemeClr val="lt1"/>
                </a:solidFill>
                <a:latin typeface="Josefin Sans"/>
                <a:ea typeface="Josefin Sans"/>
                <a:cs typeface="Josefin Sans"/>
                <a:sym typeface="Josefin Sans"/>
              </a:rPr>
              <a:t>USED</a:t>
            </a:r>
            <a:endParaRPr b="1" sz="5400">
              <a:solidFill>
                <a:schemeClr val="dk1"/>
              </a:solidFill>
              <a:highlight>
                <a:schemeClr val="accent1"/>
              </a:highlight>
              <a:latin typeface="Josefin Sans"/>
              <a:ea typeface="Josefin Sans"/>
              <a:cs typeface="Josefin Sans"/>
              <a:sym typeface="Josefi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3"/>
          <p:cNvPicPr preferRelativeResize="0"/>
          <p:nvPr/>
        </p:nvPicPr>
        <p:blipFill>
          <a:blip r:embed="rId3">
            <a:alphaModFix/>
          </a:blip>
          <a:stretch>
            <a:fillRect/>
          </a:stretch>
        </p:blipFill>
        <p:spPr>
          <a:xfrm>
            <a:off x="1649825" y="977402"/>
            <a:ext cx="6388824" cy="3393300"/>
          </a:xfrm>
          <a:prstGeom prst="rect">
            <a:avLst/>
          </a:prstGeom>
          <a:noFill/>
          <a:ln>
            <a:noFill/>
          </a:ln>
        </p:spPr>
      </p:pic>
      <p:sp>
        <p:nvSpPr>
          <p:cNvPr id="288" name="Google Shape;288;p43"/>
          <p:cNvSpPr txBox="1"/>
          <p:nvPr/>
        </p:nvSpPr>
        <p:spPr>
          <a:xfrm>
            <a:off x="1343900" y="4370700"/>
            <a:ext cx="5314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lt1"/>
                </a:solidFill>
                <a:latin typeface="Josefin Sans"/>
                <a:ea typeface="Josefin Sans"/>
                <a:cs typeface="Josefin Sans"/>
                <a:sym typeface="Josefin Sans"/>
              </a:rPr>
              <a:t>                 Vgg-16</a:t>
            </a:r>
            <a:endParaRPr>
              <a:latin typeface="Montserrat Medium"/>
              <a:ea typeface="Montserrat Medium"/>
              <a:cs typeface="Montserrat Medium"/>
              <a:sym typeface="Montserra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4"/>
          <p:cNvPicPr preferRelativeResize="0"/>
          <p:nvPr/>
        </p:nvPicPr>
        <p:blipFill>
          <a:blip r:embed="rId3">
            <a:alphaModFix/>
          </a:blip>
          <a:stretch>
            <a:fillRect/>
          </a:stretch>
        </p:blipFill>
        <p:spPr>
          <a:xfrm>
            <a:off x="794125" y="1075125"/>
            <a:ext cx="8052449" cy="2288325"/>
          </a:xfrm>
          <a:prstGeom prst="rect">
            <a:avLst/>
          </a:prstGeom>
          <a:noFill/>
          <a:ln>
            <a:noFill/>
          </a:ln>
        </p:spPr>
      </p:pic>
      <p:sp>
        <p:nvSpPr>
          <p:cNvPr id="294" name="Google Shape;294;p44"/>
          <p:cNvSpPr txBox="1"/>
          <p:nvPr/>
        </p:nvSpPr>
        <p:spPr>
          <a:xfrm>
            <a:off x="3225375" y="3628550"/>
            <a:ext cx="400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Josefin Sans"/>
                <a:ea typeface="Josefin Sans"/>
                <a:cs typeface="Josefin Sans"/>
                <a:sym typeface="Josefin Sans"/>
              </a:rPr>
              <a:t>      RESNET</a:t>
            </a:r>
            <a:endParaRPr b="1" sz="3000">
              <a:solidFill>
                <a:schemeClr val="lt1"/>
              </a:solidFill>
              <a:latin typeface="Josefin Sans"/>
              <a:ea typeface="Josefin Sans"/>
              <a:cs typeface="Josefin Sans"/>
              <a:sym typeface="Josefin Sans"/>
            </a:endParaRPr>
          </a:p>
        </p:txBody>
      </p:sp>
      <p:pic>
        <p:nvPicPr>
          <p:cNvPr id="295" name="Google Shape;295;p44"/>
          <p:cNvPicPr preferRelativeResize="0"/>
          <p:nvPr/>
        </p:nvPicPr>
        <p:blipFill>
          <a:blip r:embed="rId4">
            <a:alphaModFix/>
          </a:blip>
          <a:stretch>
            <a:fillRect/>
          </a:stretch>
        </p:blipFill>
        <p:spPr>
          <a:xfrm>
            <a:off x="733512" y="926449"/>
            <a:ext cx="8173675" cy="31791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717600" y="1899200"/>
            <a:ext cx="7708800" cy="163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 and</a:t>
            </a:r>
            <a:endParaRPr/>
          </a:p>
          <a:p>
            <a:pPr indent="0" lvl="0" marL="0" rtl="0" algn="ctr">
              <a:spcBef>
                <a:spcPts val="0"/>
              </a:spcBef>
              <a:spcAft>
                <a:spcPts val="0"/>
              </a:spcAft>
              <a:buNone/>
            </a:pPr>
            <a:r>
              <a:rPr lang="en">
                <a:solidFill>
                  <a:schemeClr val="dk1"/>
                </a:solidFill>
                <a:highlight>
                  <a:srgbClr val="FFD966"/>
                </a:highlight>
              </a:rPr>
              <a:t>CONCLUSION</a:t>
            </a:r>
            <a:endParaRPr>
              <a:solidFill>
                <a:schemeClr val="dk1"/>
              </a:solidFill>
              <a:highlight>
                <a:srgbClr val="FFD966"/>
              </a:highlight>
            </a:endParaRPr>
          </a:p>
        </p:txBody>
      </p:sp>
      <p:sp>
        <p:nvSpPr>
          <p:cNvPr id="301" name="Google Shape;301;p45"/>
          <p:cNvSpPr txBox="1"/>
          <p:nvPr>
            <p:ph idx="2" type="title"/>
          </p:nvPr>
        </p:nvSpPr>
        <p:spPr>
          <a:xfrm>
            <a:off x="3633600" y="619375"/>
            <a:ext cx="1876800" cy="9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648150" y="166094"/>
            <a:ext cx="78477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pic>
        <p:nvPicPr>
          <p:cNvPr id="307" name="Google Shape;307;p46"/>
          <p:cNvPicPr preferRelativeResize="0"/>
          <p:nvPr/>
        </p:nvPicPr>
        <p:blipFill>
          <a:blip r:embed="rId3">
            <a:alphaModFix/>
          </a:blip>
          <a:stretch>
            <a:fillRect/>
          </a:stretch>
        </p:blipFill>
        <p:spPr>
          <a:xfrm>
            <a:off x="172425" y="1013500"/>
            <a:ext cx="3286967" cy="1568275"/>
          </a:xfrm>
          <a:prstGeom prst="rect">
            <a:avLst/>
          </a:prstGeom>
          <a:noFill/>
          <a:ln>
            <a:noFill/>
          </a:ln>
        </p:spPr>
      </p:pic>
      <p:pic>
        <p:nvPicPr>
          <p:cNvPr id="308" name="Google Shape;308;p46"/>
          <p:cNvPicPr preferRelativeResize="0"/>
          <p:nvPr/>
        </p:nvPicPr>
        <p:blipFill>
          <a:blip r:embed="rId4">
            <a:alphaModFix/>
          </a:blip>
          <a:stretch>
            <a:fillRect/>
          </a:stretch>
        </p:blipFill>
        <p:spPr>
          <a:xfrm>
            <a:off x="5093450" y="1013500"/>
            <a:ext cx="3672524" cy="1511200"/>
          </a:xfrm>
          <a:prstGeom prst="rect">
            <a:avLst/>
          </a:prstGeom>
          <a:noFill/>
          <a:ln>
            <a:noFill/>
          </a:ln>
        </p:spPr>
      </p:pic>
      <p:sp>
        <p:nvSpPr>
          <p:cNvPr id="309" name="Google Shape;309;p46"/>
          <p:cNvSpPr txBox="1"/>
          <p:nvPr/>
        </p:nvSpPr>
        <p:spPr>
          <a:xfrm>
            <a:off x="2671825" y="1522800"/>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highlight>
                  <a:schemeClr val="accent1"/>
                </a:highlight>
                <a:latin typeface="Josefin Sans"/>
                <a:ea typeface="Josefin Sans"/>
                <a:cs typeface="Josefin Sans"/>
                <a:sym typeface="Josefin Sans"/>
              </a:rPr>
              <a:t>VGG-16</a:t>
            </a:r>
            <a:endParaRPr b="1" sz="2000">
              <a:solidFill>
                <a:schemeClr val="dk1"/>
              </a:solidFill>
              <a:highlight>
                <a:schemeClr val="accent1"/>
              </a:highlight>
              <a:latin typeface="Josefin Sans"/>
              <a:ea typeface="Josefin Sans"/>
              <a:cs typeface="Josefin Sans"/>
              <a:sym typeface="Josefin Sans"/>
            </a:endParaRPr>
          </a:p>
        </p:txBody>
      </p:sp>
      <p:pic>
        <p:nvPicPr>
          <p:cNvPr id="310" name="Google Shape;310;p46"/>
          <p:cNvPicPr preferRelativeResize="0"/>
          <p:nvPr/>
        </p:nvPicPr>
        <p:blipFill>
          <a:blip r:embed="rId5">
            <a:alphaModFix/>
          </a:blip>
          <a:stretch>
            <a:fillRect/>
          </a:stretch>
        </p:blipFill>
        <p:spPr>
          <a:xfrm>
            <a:off x="89400" y="2864275"/>
            <a:ext cx="3370001" cy="1511200"/>
          </a:xfrm>
          <a:prstGeom prst="rect">
            <a:avLst/>
          </a:prstGeom>
          <a:noFill/>
          <a:ln>
            <a:noFill/>
          </a:ln>
        </p:spPr>
      </p:pic>
      <p:pic>
        <p:nvPicPr>
          <p:cNvPr id="311" name="Google Shape;311;p46"/>
          <p:cNvPicPr preferRelativeResize="0"/>
          <p:nvPr/>
        </p:nvPicPr>
        <p:blipFill>
          <a:blip r:embed="rId6">
            <a:alphaModFix/>
          </a:blip>
          <a:stretch>
            <a:fillRect/>
          </a:stretch>
        </p:blipFill>
        <p:spPr>
          <a:xfrm>
            <a:off x="6503775" y="2807200"/>
            <a:ext cx="2312225" cy="2189000"/>
          </a:xfrm>
          <a:prstGeom prst="rect">
            <a:avLst/>
          </a:prstGeom>
          <a:noFill/>
          <a:ln>
            <a:noFill/>
          </a:ln>
        </p:spPr>
      </p:pic>
      <p:sp>
        <p:nvSpPr>
          <p:cNvPr id="312" name="Google Shape;312;p46"/>
          <p:cNvSpPr txBox="1"/>
          <p:nvPr/>
        </p:nvSpPr>
        <p:spPr>
          <a:xfrm flipH="1">
            <a:off x="3697520" y="3671122"/>
            <a:ext cx="1974300" cy="37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highlight>
                  <a:schemeClr val="accent1"/>
                </a:highlight>
                <a:latin typeface="Josefin Sans"/>
                <a:ea typeface="Josefin Sans"/>
                <a:cs typeface="Josefin Sans"/>
                <a:sym typeface="Josefin Sans"/>
              </a:rPr>
              <a:t>RESNET-18</a:t>
            </a:r>
            <a:endParaRPr b="1" sz="1800">
              <a:solidFill>
                <a:schemeClr val="dk1"/>
              </a:solidFill>
              <a:highlight>
                <a:schemeClr val="accent1"/>
              </a:highlight>
              <a:latin typeface="Josefin Sans"/>
              <a:ea typeface="Josefin Sans"/>
              <a:cs typeface="Josefin Sans"/>
              <a:sym typeface="Josefi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nvSpPr>
        <p:spPr>
          <a:xfrm>
            <a:off x="1234875" y="837575"/>
            <a:ext cx="59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648150" y="516319"/>
            <a:ext cx="7847700" cy="5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23" name="Google Shape;323;p48"/>
          <p:cNvSpPr txBox="1"/>
          <p:nvPr/>
        </p:nvSpPr>
        <p:spPr>
          <a:xfrm>
            <a:off x="810525" y="1380950"/>
            <a:ext cx="73650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latin typeface="Montserrat Medium"/>
                <a:ea typeface="Montserrat Medium"/>
                <a:cs typeface="Montserrat Medium"/>
                <a:sym typeface="Montserrat Medium"/>
              </a:rPr>
              <a:t>Compared with traditional image processing methods, which deal with plant diseases  detection tasks in several steps and links, plant diseases  detection methods based on deep learning unify them into end-to-end feature extraction, which has a broad development prospects and great potential. Although plant diseases  detection technology is developing rapidly, it has been moving from academic research to agricultural application, there is still a certain distance from the mature application in the real natural environment, and there are still some problems to be solved.</a:t>
            </a:r>
            <a:endParaRPr>
              <a:solidFill>
                <a:schemeClr val="lt1"/>
              </a:solidFill>
              <a:latin typeface="Montserrat Medium"/>
              <a:ea typeface="Montserrat Medium"/>
              <a:cs typeface="Montserrat Medium"/>
              <a:sym typeface="Montserrat Medium"/>
            </a:endParaRPr>
          </a:p>
          <a:p>
            <a:pPr indent="0" lvl="0" marL="0" rtl="0" algn="just">
              <a:spcBef>
                <a:spcPts val="0"/>
              </a:spcBef>
              <a:spcAft>
                <a:spcPts val="0"/>
              </a:spcAft>
              <a:buNone/>
            </a:pPr>
            <a:r>
              <a:t/>
            </a:r>
            <a:endParaRPr>
              <a:solidFill>
                <a:schemeClr val="lt1"/>
              </a:solidFill>
              <a:latin typeface="Montserrat Medium"/>
              <a:ea typeface="Montserrat Medium"/>
              <a:cs typeface="Montserrat Medium"/>
              <a:sym typeface="Montserrat Medium"/>
            </a:endParaRPr>
          </a:p>
          <a:p>
            <a:pPr indent="0" lvl="0" marL="0" rtl="0" algn="just">
              <a:spcBef>
                <a:spcPts val="0"/>
              </a:spcBef>
              <a:spcAft>
                <a:spcPts val="0"/>
              </a:spcAft>
              <a:buNone/>
            </a:pPr>
            <a:r>
              <a:rPr lang="en">
                <a:solidFill>
                  <a:schemeClr val="lt1"/>
                </a:solidFill>
                <a:latin typeface="Montserrat Medium"/>
                <a:ea typeface="Montserrat Medium"/>
                <a:cs typeface="Montserrat Medium"/>
                <a:sym typeface="Montserrat Medium"/>
              </a:rPr>
              <a:t>In this paper the Deep Learning algorithm i.e. Convolutional Neural Network is used to with a goal to detect the diseases in the crops. The model is basically tested on some types of plant species with some types of plant diseases. The model was made using Tensorflow As an extension to the project the number of classes of plants and its diseases will be increased .Also the model will be further improved by increasing the parameters for training and test.</a:t>
            </a:r>
            <a:endParaRPr>
              <a:solidFill>
                <a:schemeClr val="lt1"/>
              </a:solidFill>
              <a:latin typeface="Montserrat Medium"/>
              <a:ea typeface="Montserrat Medium"/>
              <a:cs typeface="Montserrat Medium"/>
              <a:sym typeface="Montserrat Medium"/>
            </a:endParaRPr>
          </a:p>
          <a:p>
            <a:pPr indent="0" lvl="0" marL="0" rtl="0" algn="just">
              <a:spcBef>
                <a:spcPts val="0"/>
              </a:spcBef>
              <a:spcAft>
                <a:spcPts val="0"/>
              </a:spcAft>
              <a:buNone/>
            </a:pPr>
            <a:r>
              <a:t/>
            </a:r>
            <a:endParaRPr>
              <a:solidFill>
                <a:schemeClr val="lt1"/>
              </a:solidFill>
              <a:latin typeface="Montserrat Medium"/>
              <a:ea typeface="Montserrat Medium"/>
              <a:cs typeface="Montserrat Medium"/>
              <a:sym typeface="Montserrat Medium"/>
            </a:endParaRPr>
          </a:p>
          <a:p>
            <a:pPr indent="0" lvl="0" marL="0" rtl="0" algn="just">
              <a:spcBef>
                <a:spcPts val="0"/>
              </a:spcBef>
              <a:spcAft>
                <a:spcPts val="0"/>
              </a:spcAft>
              <a:buNone/>
            </a:pPr>
            <a:r>
              <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720000" y="22487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29" name="Google Shape;329;p49"/>
          <p:cNvSpPr txBox="1"/>
          <p:nvPr>
            <p:ph idx="1" type="body"/>
          </p:nvPr>
        </p:nvSpPr>
        <p:spPr>
          <a:xfrm>
            <a:off x="720000" y="887625"/>
            <a:ext cx="8036700" cy="40056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Char char="●"/>
            </a:pPr>
            <a:r>
              <a:rPr i="1" lang="en">
                <a:solidFill>
                  <a:srgbClr val="FFFFFF"/>
                </a:solidFill>
              </a:rPr>
              <a:t>T. S. M, S. K. S, S. M. S and P. R. Devi, "Leaf Disease Detection Using Deep Learning," 2021 Second International Conference on Electronics and Sustainable Communication Systems (ICESC), 2021, pp. 1797-1804, doi: 10.1109/ICESC51422.2021.9532909.</a:t>
            </a:r>
            <a:endParaRPr i="1">
              <a:solidFill>
                <a:srgbClr val="FFFFFF"/>
              </a:solidFill>
            </a:endParaRPr>
          </a:p>
          <a:p>
            <a:pPr indent="-304800" lvl="0" marL="457200" rtl="0" algn="just">
              <a:lnSpc>
                <a:spcPct val="100000"/>
              </a:lnSpc>
              <a:spcBef>
                <a:spcPts val="0"/>
              </a:spcBef>
              <a:spcAft>
                <a:spcPts val="0"/>
              </a:spcAft>
              <a:buSzPts val="1200"/>
              <a:buChar char="●"/>
            </a:pPr>
            <a:r>
              <a:rPr i="1" lang="en"/>
              <a:t>Chohan M, Khan A, Chohan R, Katpar SH, Mahar MS. Plant disease detection using deep learning. International Journal of Recent Technology and Engineering. 2020;9(1):909-14.</a:t>
            </a:r>
            <a:endParaRPr i="1"/>
          </a:p>
          <a:p>
            <a:pPr indent="-304800" lvl="0" marL="457200" rtl="0" algn="just">
              <a:lnSpc>
                <a:spcPct val="100000"/>
              </a:lnSpc>
              <a:spcBef>
                <a:spcPts val="0"/>
              </a:spcBef>
              <a:spcAft>
                <a:spcPts val="0"/>
              </a:spcAft>
              <a:buSzPts val="1200"/>
              <a:buChar char="●"/>
            </a:pPr>
            <a:r>
              <a:rPr i="1" lang="en"/>
              <a:t>Chohan M, Khan A, Chohan R, Katpar SH, Mahar MS. Plant disease detection using deep learning. International Journal of Recent Technology and Engineering. 2020;9(1):909-14.</a:t>
            </a:r>
            <a:endParaRPr i="1"/>
          </a:p>
          <a:p>
            <a:pPr indent="-304800" lvl="0" marL="457200" rtl="0" algn="just">
              <a:spcBef>
                <a:spcPts val="0"/>
              </a:spcBef>
              <a:spcAft>
                <a:spcPts val="0"/>
              </a:spcAft>
              <a:buSzPts val="1200"/>
              <a:buChar char="●"/>
            </a:pPr>
            <a:r>
              <a:rPr lang="en"/>
              <a:t>Sardogan, M., Tuncer, A., and Ozen, Y.: Plant Leaf Disease Detection and Classification Based on CNN with the LVQ Algorithm. In: 3rd Int. Conf. Comput. Sci. Eng. (2018) 382– 385 </a:t>
            </a:r>
            <a:endParaRPr/>
          </a:p>
          <a:p>
            <a:pPr indent="-304800" lvl="0" marL="457200" rtl="0" algn="just">
              <a:spcBef>
                <a:spcPts val="0"/>
              </a:spcBef>
              <a:spcAft>
                <a:spcPts val="0"/>
              </a:spcAft>
              <a:buSzPts val="1200"/>
              <a:buChar char="●"/>
            </a:pPr>
            <a:r>
              <a:rPr lang="en"/>
              <a:t>Wallelign, S., Polceanu, M., and Buche, C.: Soybean plant disease identification using a convolutional neural network. In: Proc. 31st Int. Florida Artif. Intell. Res. Soc. Conf. FLAIRS 2018 (2018), 146–151</a:t>
            </a:r>
            <a:endParaRPr/>
          </a:p>
          <a:p>
            <a:pPr indent="-304800" lvl="0" marL="457200" rtl="0" algn="just">
              <a:spcBef>
                <a:spcPts val="0"/>
              </a:spcBef>
              <a:spcAft>
                <a:spcPts val="0"/>
              </a:spcAft>
              <a:buSzPts val="1200"/>
              <a:buChar char="●"/>
            </a:pPr>
            <a:r>
              <a:rPr lang="en"/>
              <a:t> Sladojevic, S., Arsenovic, M., Anderla, A., Culibrk, D., and Stefanovic, D.: Deep Neural Networks Based Recognition of Plant Diseases by Leaf Image Classification. Comput. Intell. Neurosci. 2016(2016) </a:t>
            </a:r>
            <a:endParaRPr/>
          </a:p>
          <a:p>
            <a:pPr indent="-323850" lvl="0" marL="457200" rtl="0" algn="just">
              <a:spcBef>
                <a:spcPts val="0"/>
              </a:spcBef>
              <a:spcAft>
                <a:spcPts val="0"/>
              </a:spcAft>
              <a:buSzPts val="1500"/>
              <a:buChar char="●"/>
            </a:pPr>
            <a:r>
              <a:rPr lang="en"/>
              <a:t>Barbedo, J. G. A.: Factors influencing the use of deep learning for plant disease recognition. Biosyst. Eng., 172 (2018) 84–91</a:t>
            </a:r>
            <a:endParaRPr/>
          </a:p>
          <a:p>
            <a:pPr indent="0" lvl="0" marL="457200" rtl="0" algn="just">
              <a:spcBef>
                <a:spcPts val="1000"/>
              </a:spcBef>
              <a:spcAft>
                <a:spcPts val="10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064438" y="3076438"/>
            <a:ext cx="1965300" cy="8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and </a:t>
            </a:r>
            <a:r>
              <a:rPr lang="en">
                <a:solidFill>
                  <a:schemeClr val="dk1"/>
                </a:solidFill>
                <a:highlight>
                  <a:srgbClr val="FFD966"/>
                </a:highlight>
              </a:rPr>
              <a:t>Conclusion</a:t>
            </a:r>
            <a:endParaRPr>
              <a:solidFill>
                <a:schemeClr val="dk1"/>
              </a:solidFill>
              <a:highlight>
                <a:srgbClr val="FFD966"/>
              </a:highlight>
            </a:endParaRPr>
          </a:p>
        </p:txBody>
      </p:sp>
      <p:sp>
        <p:nvSpPr>
          <p:cNvPr id="201" name="Google Shape;201;p32"/>
          <p:cNvSpPr txBox="1"/>
          <p:nvPr>
            <p:ph idx="2" type="title"/>
          </p:nvPr>
        </p:nvSpPr>
        <p:spPr>
          <a:xfrm>
            <a:off x="3253549" y="3184288"/>
            <a:ext cx="8109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02" name="Google Shape;202;p32"/>
          <p:cNvSpPr txBox="1"/>
          <p:nvPr>
            <p:ph idx="3" type="title"/>
          </p:nvPr>
        </p:nvSpPr>
        <p:spPr>
          <a:xfrm>
            <a:off x="6817600" y="3076438"/>
            <a:ext cx="1589400" cy="8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Targeted</a:t>
            </a:r>
            <a:r>
              <a:rPr lang="en"/>
              <a:t> </a:t>
            </a:r>
            <a:r>
              <a:rPr lang="en">
                <a:solidFill>
                  <a:schemeClr val="dk1"/>
                </a:solidFill>
                <a:highlight>
                  <a:srgbClr val="FFD966"/>
                </a:highlight>
              </a:rPr>
              <a:t>Conference</a:t>
            </a:r>
            <a:endParaRPr>
              <a:solidFill>
                <a:schemeClr val="dk1"/>
              </a:solidFill>
              <a:highlight>
                <a:srgbClr val="FFD966"/>
              </a:highlight>
            </a:endParaRPr>
          </a:p>
        </p:txBody>
      </p:sp>
      <p:sp>
        <p:nvSpPr>
          <p:cNvPr id="203" name="Google Shape;203;p32"/>
          <p:cNvSpPr txBox="1"/>
          <p:nvPr>
            <p:ph idx="4" type="title"/>
          </p:nvPr>
        </p:nvSpPr>
        <p:spPr>
          <a:xfrm>
            <a:off x="6000713" y="3184288"/>
            <a:ext cx="8109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204" name="Google Shape;204;p32"/>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dk1"/>
                </a:solidFill>
                <a:highlight>
                  <a:srgbClr val="FFD966"/>
                </a:highlight>
              </a:rPr>
              <a:t>CONTENTS</a:t>
            </a:r>
            <a:endParaRPr/>
          </a:p>
        </p:txBody>
      </p:sp>
      <p:sp>
        <p:nvSpPr>
          <p:cNvPr id="205" name="Google Shape;205;p32"/>
          <p:cNvSpPr txBox="1"/>
          <p:nvPr>
            <p:ph idx="7" type="title"/>
          </p:nvPr>
        </p:nvSpPr>
        <p:spPr>
          <a:xfrm>
            <a:off x="1557163" y="3076438"/>
            <a:ext cx="1589400" cy="8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a:t>
            </a:r>
            <a:r>
              <a:rPr lang="en">
                <a:solidFill>
                  <a:schemeClr val="dk1"/>
                </a:solidFill>
                <a:highlight>
                  <a:schemeClr val="accent1"/>
                </a:highlight>
              </a:rPr>
              <a:t> Review</a:t>
            </a:r>
            <a:endParaRPr>
              <a:solidFill>
                <a:schemeClr val="dk1"/>
              </a:solidFill>
              <a:highlight>
                <a:schemeClr val="accent1"/>
              </a:highlight>
            </a:endParaRPr>
          </a:p>
        </p:txBody>
      </p:sp>
      <p:sp>
        <p:nvSpPr>
          <p:cNvPr id="206" name="Google Shape;206;p32"/>
          <p:cNvSpPr txBox="1"/>
          <p:nvPr>
            <p:ph idx="8" type="title"/>
          </p:nvPr>
        </p:nvSpPr>
        <p:spPr>
          <a:xfrm>
            <a:off x="746300" y="3184288"/>
            <a:ext cx="8109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07" name="Google Shape;207;p32"/>
          <p:cNvSpPr txBox="1"/>
          <p:nvPr>
            <p:ph idx="13" type="title"/>
          </p:nvPr>
        </p:nvSpPr>
        <p:spPr>
          <a:xfrm>
            <a:off x="4064452" y="1308650"/>
            <a:ext cx="1823700" cy="8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r>
              <a:rPr lang="en"/>
              <a:t> and </a:t>
            </a:r>
            <a:r>
              <a:rPr lang="en">
                <a:solidFill>
                  <a:schemeClr val="dk1"/>
                </a:solidFill>
                <a:highlight>
                  <a:srgbClr val="FFD966"/>
                </a:highlight>
              </a:rPr>
              <a:t>Relevance</a:t>
            </a:r>
            <a:endParaRPr>
              <a:solidFill>
                <a:schemeClr val="dk1"/>
              </a:solidFill>
              <a:highlight>
                <a:srgbClr val="FFD966"/>
              </a:highlight>
            </a:endParaRPr>
          </a:p>
        </p:txBody>
      </p:sp>
      <p:sp>
        <p:nvSpPr>
          <p:cNvPr id="208" name="Google Shape;208;p32"/>
          <p:cNvSpPr txBox="1"/>
          <p:nvPr>
            <p:ph idx="14" type="title"/>
          </p:nvPr>
        </p:nvSpPr>
        <p:spPr>
          <a:xfrm>
            <a:off x="3253549" y="1416488"/>
            <a:ext cx="8109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09" name="Google Shape;209;p32"/>
          <p:cNvSpPr txBox="1"/>
          <p:nvPr>
            <p:ph idx="16" type="title"/>
          </p:nvPr>
        </p:nvSpPr>
        <p:spPr>
          <a:xfrm>
            <a:off x="6817600" y="1308638"/>
            <a:ext cx="1589400" cy="8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 and </a:t>
            </a:r>
            <a:r>
              <a:rPr lang="en">
                <a:solidFill>
                  <a:schemeClr val="dk1"/>
                </a:solidFill>
                <a:highlight>
                  <a:schemeClr val="accent1"/>
                </a:highlight>
              </a:rPr>
              <a:t>Links</a:t>
            </a:r>
            <a:endParaRPr>
              <a:solidFill>
                <a:schemeClr val="dk1"/>
              </a:solidFill>
              <a:highlight>
                <a:srgbClr val="FFD966"/>
              </a:highlight>
            </a:endParaRPr>
          </a:p>
        </p:txBody>
      </p:sp>
      <p:sp>
        <p:nvSpPr>
          <p:cNvPr id="210" name="Google Shape;210;p32"/>
          <p:cNvSpPr txBox="1"/>
          <p:nvPr>
            <p:ph idx="17" type="title"/>
          </p:nvPr>
        </p:nvSpPr>
        <p:spPr>
          <a:xfrm>
            <a:off x="6000713" y="1416488"/>
            <a:ext cx="8109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11" name="Google Shape;211;p32"/>
          <p:cNvSpPr txBox="1"/>
          <p:nvPr>
            <p:ph idx="19" type="title"/>
          </p:nvPr>
        </p:nvSpPr>
        <p:spPr>
          <a:xfrm>
            <a:off x="1557163" y="1308638"/>
            <a:ext cx="1589400" cy="80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&amp; </a:t>
            </a:r>
            <a:r>
              <a:rPr lang="en">
                <a:solidFill>
                  <a:schemeClr val="dk1"/>
                </a:solidFill>
                <a:highlight>
                  <a:srgbClr val="FFD966"/>
                </a:highlight>
              </a:rPr>
              <a:t>Motivation</a:t>
            </a:r>
            <a:endParaRPr>
              <a:solidFill>
                <a:schemeClr val="dk1"/>
              </a:solidFill>
              <a:highlight>
                <a:srgbClr val="FFD966"/>
              </a:highlight>
            </a:endParaRPr>
          </a:p>
        </p:txBody>
      </p:sp>
      <p:sp>
        <p:nvSpPr>
          <p:cNvPr id="212" name="Google Shape;212;p32"/>
          <p:cNvSpPr txBox="1"/>
          <p:nvPr>
            <p:ph idx="20" type="title"/>
          </p:nvPr>
        </p:nvSpPr>
        <p:spPr>
          <a:xfrm>
            <a:off x="746300" y="1416488"/>
            <a:ext cx="810900" cy="59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13" name="Google Shape;213;p32"/>
          <p:cNvSpPr/>
          <p:nvPr/>
        </p:nvSpPr>
        <p:spPr>
          <a:xfrm flipH="1">
            <a:off x="5985363" y="1397950"/>
            <a:ext cx="14100" cy="145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p:nvPr/>
        </p:nvSpPr>
        <p:spPr>
          <a:xfrm flipH="1">
            <a:off x="5975863" y="3161700"/>
            <a:ext cx="14100" cy="145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flipH="1">
            <a:off x="3193538" y="1397950"/>
            <a:ext cx="14100" cy="145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p:nvPr/>
        </p:nvSpPr>
        <p:spPr>
          <a:xfrm flipH="1">
            <a:off x="3184038" y="3161700"/>
            <a:ext cx="14100" cy="145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idx="1" type="subTitle"/>
          </p:nvPr>
        </p:nvSpPr>
        <p:spPr>
          <a:xfrm>
            <a:off x="370250" y="1144800"/>
            <a:ext cx="7467900" cy="285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600"/>
              <a:t>THANKS!</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idx="3" type="subTitle"/>
          </p:nvPr>
        </p:nvSpPr>
        <p:spPr>
          <a:xfrm>
            <a:off x="244425" y="1754200"/>
            <a:ext cx="4176300" cy="220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50">
                <a:solidFill>
                  <a:srgbClr val="333333"/>
                </a:solidFill>
                <a:highlight>
                  <a:srgbClr val="FFFFFF"/>
                </a:highlight>
                <a:latin typeface="Arial"/>
                <a:ea typeface="Arial"/>
                <a:cs typeface="Arial"/>
                <a:sym typeface="Arial"/>
              </a:rPr>
              <a:t>The problem that we intend to solve in our project is Plan Disease Detection.Plant diseases  detection is a very important research content in the field of machine vision. It is a technology that uses machine vision equipment to acquire images to judge whether there are diseases and pests in the collected plant images</a:t>
            </a:r>
            <a:endParaRPr>
              <a:latin typeface="Arial"/>
              <a:ea typeface="Arial"/>
              <a:cs typeface="Arial"/>
              <a:sym typeface="Arial"/>
            </a:endParaRPr>
          </a:p>
        </p:txBody>
      </p:sp>
      <p:sp>
        <p:nvSpPr>
          <p:cNvPr id="222" name="Google Shape;222;p33"/>
          <p:cNvSpPr txBox="1"/>
          <p:nvPr>
            <p:ph idx="4" type="subTitle"/>
          </p:nvPr>
        </p:nvSpPr>
        <p:spPr>
          <a:xfrm>
            <a:off x="4795000" y="1275975"/>
            <a:ext cx="4227300" cy="374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a:latin typeface="Arial"/>
                <a:ea typeface="Arial"/>
                <a:cs typeface="Arial"/>
                <a:sym typeface="Arial"/>
              </a:rPr>
              <a:t>Crop growth and yield are essential aspects that influence the field of agriculture as well as farmer economically, socially, and in every possible way.  </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
                <a:latin typeface="Arial"/>
                <a:ea typeface="Arial"/>
                <a:cs typeface="Arial"/>
                <a:sym typeface="Arial"/>
              </a:rPr>
              <a:t>It is necessary to have close monitoring at various stages of crop growth to identify the diseases at right time. </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17500" lvl="0" marL="457200" rtl="0" algn="l">
              <a:spcBef>
                <a:spcPts val="0"/>
              </a:spcBef>
              <a:spcAft>
                <a:spcPts val="0"/>
              </a:spcAft>
              <a:buSzPts val="1400"/>
              <a:buFont typeface="Arial"/>
              <a:buChar char="●"/>
            </a:pPr>
            <a:r>
              <a:rPr lang="en">
                <a:latin typeface="Arial"/>
                <a:ea typeface="Arial"/>
                <a:cs typeface="Arial"/>
                <a:sym typeface="Arial"/>
              </a:rPr>
              <a:t> In this aspect, automatic recognition and classification of various diseases of a specific crop are necessary for accurate identification. This thought gave inspiration for the present proposed framework.</a:t>
            </a:r>
            <a:endParaRPr>
              <a:latin typeface="Arial"/>
              <a:ea typeface="Arial"/>
              <a:cs typeface="Arial"/>
              <a:sym typeface="Arial"/>
            </a:endParaRPr>
          </a:p>
        </p:txBody>
      </p:sp>
      <p:sp>
        <p:nvSpPr>
          <p:cNvPr id="223" name="Google Shape;223;p33"/>
          <p:cNvSpPr txBox="1"/>
          <p:nvPr>
            <p:ph idx="1" type="subTitle"/>
          </p:nvPr>
        </p:nvSpPr>
        <p:spPr>
          <a:xfrm>
            <a:off x="841050" y="327400"/>
            <a:ext cx="31719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PROBLEMS</a:t>
            </a:r>
            <a:endParaRPr/>
          </a:p>
        </p:txBody>
      </p:sp>
      <p:sp>
        <p:nvSpPr>
          <p:cNvPr id="224" name="Google Shape;224;p33"/>
          <p:cNvSpPr txBox="1"/>
          <p:nvPr>
            <p:ph idx="2" type="subTitle"/>
          </p:nvPr>
        </p:nvSpPr>
        <p:spPr>
          <a:xfrm>
            <a:off x="5297200" y="327400"/>
            <a:ext cx="31719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720000" y="384975"/>
            <a:ext cx="6174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DATASET</a:t>
            </a:r>
            <a:endParaRPr sz="2500"/>
          </a:p>
          <a:p>
            <a:pPr indent="0" lvl="0" marL="0" rtl="0" algn="l">
              <a:spcBef>
                <a:spcPts val="0"/>
              </a:spcBef>
              <a:spcAft>
                <a:spcPts val="0"/>
              </a:spcAft>
              <a:buNone/>
            </a:pPr>
            <a:r>
              <a:rPr lang="en" sz="2500">
                <a:solidFill>
                  <a:schemeClr val="dk1"/>
                </a:solidFill>
                <a:highlight>
                  <a:schemeClr val="accent1"/>
                </a:highlight>
              </a:rPr>
              <a:t>DESCRIPTION</a:t>
            </a:r>
            <a:endParaRPr sz="2500"/>
          </a:p>
        </p:txBody>
      </p:sp>
      <p:sp>
        <p:nvSpPr>
          <p:cNvPr id="230" name="Google Shape;230;p34"/>
          <p:cNvSpPr txBox="1"/>
          <p:nvPr>
            <p:ph idx="1" type="body"/>
          </p:nvPr>
        </p:nvSpPr>
        <p:spPr>
          <a:xfrm>
            <a:off x="720000" y="1371175"/>
            <a:ext cx="7704000" cy="34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PlantVillage dataset is created to bring efficient solutions in order to detect 38 different plant diseases. It contains  54,303 healthy and unhealthy images of plant leaves  It was created with six different augmentation techniques for creating more diverse datasets with different background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Original paper URL: https://arxiv.org/abs/1511.08060 </a:t>
            </a:r>
            <a:endParaRPr/>
          </a:p>
          <a:p>
            <a:pPr indent="0" lvl="0" marL="0" rtl="0" algn="l">
              <a:spcBef>
                <a:spcPts val="0"/>
              </a:spcBef>
              <a:spcAft>
                <a:spcPts val="0"/>
              </a:spcAft>
              <a:buNone/>
            </a:pPr>
            <a:r>
              <a:rPr lang="en"/>
              <a:t>Dataset URL: https://data.mendeley.com/datasets/tywbtsjrjv/1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1" name="Google Shape;231;p34"/>
          <p:cNvPicPr preferRelativeResize="0"/>
          <p:nvPr/>
        </p:nvPicPr>
        <p:blipFill>
          <a:blip r:embed="rId3">
            <a:alphaModFix/>
          </a:blip>
          <a:stretch>
            <a:fillRect/>
          </a:stretch>
        </p:blipFill>
        <p:spPr>
          <a:xfrm>
            <a:off x="4653075" y="3224800"/>
            <a:ext cx="4302925" cy="176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717600" y="1899200"/>
            <a:ext cx="7708800" cy="163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 </a:t>
            </a:r>
            <a:r>
              <a:rPr lang="en">
                <a:solidFill>
                  <a:schemeClr val="dk1"/>
                </a:solidFill>
                <a:highlight>
                  <a:srgbClr val="FFD966"/>
                </a:highlight>
              </a:rPr>
              <a:t>REVIEW</a:t>
            </a:r>
            <a:endParaRPr>
              <a:solidFill>
                <a:schemeClr val="dk1"/>
              </a:solidFill>
              <a:highlight>
                <a:srgbClr val="FFD966"/>
              </a:highlight>
            </a:endParaRPr>
          </a:p>
        </p:txBody>
      </p:sp>
      <p:sp>
        <p:nvSpPr>
          <p:cNvPr id="237" name="Google Shape;237;p35"/>
          <p:cNvSpPr txBox="1"/>
          <p:nvPr>
            <p:ph idx="2" type="title"/>
          </p:nvPr>
        </p:nvSpPr>
        <p:spPr>
          <a:xfrm>
            <a:off x="3633600" y="619375"/>
            <a:ext cx="1876800" cy="9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773125" y="508825"/>
            <a:ext cx="8259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D966"/>
                </a:highlight>
              </a:rPr>
              <a:t> Leaf Disease Detection Using Deep Learning   </a:t>
            </a:r>
            <a:endParaRPr>
              <a:solidFill>
                <a:schemeClr val="dk1"/>
              </a:solidFill>
              <a:highlight>
                <a:srgbClr val="FFD966"/>
              </a:highlight>
            </a:endParaRPr>
          </a:p>
        </p:txBody>
      </p:sp>
      <p:sp>
        <p:nvSpPr>
          <p:cNvPr id="243" name="Google Shape;243;p36"/>
          <p:cNvSpPr txBox="1"/>
          <p:nvPr>
            <p:ph idx="1" type="body"/>
          </p:nvPr>
        </p:nvSpPr>
        <p:spPr>
          <a:xfrm>
            <a:off x="720000" y="1582025"/>
            <a:ext cx="7754400" cy="192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50"/>
              <a:t> Disease detection using an automated technology and methodology is effective and beneficial since it reduces the amount of time and effort required to monitor a large crop. We can detect the symptoms of plant illnesses in the early stages, when they first develop on the leaves of the plants. Plants are sampled for allied diseases in order to identify them. It expresses the competence of the provided algorithm to identify and classify tomato leaf illnesses by estimating the lesser attempts of the superlative outcome that are created. Convolutional algorithms can be used to improve the accuracy of the identification rate in the classification process.</a:t>
            </a:r>
            <a:endParaRPr sz="1350" u="none"/>
          </a:p>
        </p:txBody>
      </p:sp>
      <p:sp>
        <p:nvSpPr>
          <p:cNvPr id="244" name="Google Shape;244;p36"/>
          <p:cNvSpPr txBox="1"/>
          <p:nvPr/>
        </p:nvSpPr>
        <p:spPr>
          <a:xfrm>
            <a:off x="808275" y="3747400"/>
            <a:ext cx="816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rgbClr val="FFFFFF"/>
                </a:solidFill>
                <a:latin typeface="Montserrat Medium"/>
                <a:ea typeface="Montserrat Medium"/>
                <a:cs typeface="Montserrat Medium"/>
                <a:sym typeface="Montserrat Medium"/>
              </a:rPr>
              <a:t>.T. S. M, S. K. S, S. M. S and P. R. Devi, "Leaf Disease Detection Using Deep Learning," 2021 Second International Conference on Electronics and Sustainable Communication Systems (ICESC), 2021, pp. 1797-1804, doi: 10.1109/ICESC51422.2021.9532909.</a:t>
            </a:r>
            <a:endParaRPr i="1">
              <a:solidFill>
                <a:srgbClr val="FFFFFF"/>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720000" y="68995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chemeClr val="accent1"/>
                </a:highlight>
              </a:rPr>
              <a:t> Image-Based Detection of Plant Diseases: From Classical Machine Learning to Deep Learning Journey   </a:t>
            </a:r>
            <a:endParaRPr sz="2400">
              <a:solidFill>
                <a:schemeClr val="dk1"/>
              </a:solidFill>
              <a:highlight>
                <a:schemeClr val="accent1"/>
              </a:highlight>
            </a:endParaRPr>
          </a:p>
          <a:p>
            <a:pPr indent="0" lvl="0" marL="0" rtl="0" algn="l">
              <a:spcBef>
                <a:spcPts val="0"/>
              </a:spcBef>
              <a:spcAft>
                <a:spcPts val="0"/>
              </a:spcAft>
              <a:buNone/>
            </a:pPr>
            <a:r>
              <a:t/>
            </a:r>
            <a:endParaRPr sz="2400"/>
          </a:p>
        </p:txBody>
      </p:sp>
      <p:sp>
        <p:nvSpPr>
          <p:cNvPr id="250" name="Google Shape;250;p37"/>
          <p:cNvSpPr txBox="1"/>
          <p:nvPr>
            <p:ph idx="1" type="body"/>
          </p:nvPr>
        </p:nvSpPr>
        <p:spPr>
          <a:xfrm>
            <a:off x="720000" y="1499450"/>
            <a:ext cx="8146500" cy="199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Scientists have been researching methods to treat common diseases that affect humans and plants for many years. In this work, they examined how machine learning in general and deep learning in particular have aided in the identification of plant diseases. If illnesses are not adequately identified, they have an impact on crop productivity and can lead to long-term problems like global warming and even famine. Multiple investigations on plant disease automation and identification using various machine learning algorithms are summarised in the proposed study. The proposed publication also demonstrates that a variety of CV approaches are well-accepted in this domain, indicating that there is a large area of research to be investigated in the near future.</a:t>
            </a:r>
            <a:endParaRPr/>
          </a:p>
        </p:txBody>
      </p:sp>
      <p:sp>
        <p:nvSpPr>
          <p:cNvPr id="251" name="Google Shape;251;p37"/>
          <p:cNvSpPr txBox="1"/>
          <p:nvPr/>
        </p:nvSpPr>
        <p:spPr>
          <a:xfrm>
            <a:off x="771525" y="3845375"/>
            <a:ext cx="809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ontserrat Medium"/>
                <a:ea typeface="Montserrat Medium"/>
                <a:cs typeface="Montserrat Medium"/>
                <a:sym typeface="Montserrat Medium"/>
              </a:rPr>
              <a:t>Rehan Ullah Khan ,1 Khalil Khan ,2 Waleed Albattah ,1 and Ali Mustafa Qamar</a:t>
            </a:r>
            <a:endParaRPr i="1">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rPr i="1" lang="en">
                <a:solidFill>
                  <a:schemeClr val="lt1"/>
                </a:solidFill>
                <a:latin typeface="Montserrat Medium"/>
                <a:ea typeface="Montserrat Medium"/>
                <a:cs typeface="Montserrat Medium"/>
                <a:sym typeface="Montserrat Medium"/>
              </a:rPr>
              <a:t>https://doi.org/10.1155/2021/5541859</a:t>
            </a:r>
            <a:endParaRPr i="1">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i="1">
              <a:solidFill>
                <a:schemeClr val="lt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i="1">
              <a:solidFill>
                <a:schemeClr val="lt1"/>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chemeClr val="accent1"/>
                </a:highlight>
              </a:rPr>
              <a:t>Plant Disease Detection using Deep Learning</a:t>
            </a:r>
            <a:endParaRPr/>
          </a:p>
        </p:txBody>
      </p:sp>
      <p:sp>
        <p:nvSpPr>
          <p:cNvPr id="257" name="Google Shape;257;p38"/>
          <p:cNvSpPr txBox="1"/>
          <p:nvPr>
            <p:ph idx="1" type="body"/>
          </p:nvPr>
        </p:nvSpPr>
        <p:spPr>
          <a:xfrm>
            <a:off x="720000" y="1181050"/>
            <a:ext cx="8281200" cy="242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paper proposes a deep learning-based model named plant disease detector. Using images of plants' leaves, the model can detect a variety of ailments.   Plant disease detection model is developed using neural network. First, augmentation is used to increase the sample size of a dataset. Later, with several convolution and pooling layers, a Convolution Neural Network (CNN) is utilised. This method is built on a basic categorization process that takes advantage of CNN's feature extraction capabilities. Finally, the model employs fully connected layers for prediction. On publicly available datasets, the system obtained a testing accuracy of 98 percent. CNN is extremely ideal for automatic detection and diagnosis of plants, based on its accuracy. This technique can be implemented with mini-drones to identify diseases in farmed regions in real time. Furthermore, new real-world photographs of leaves can be added to the dataset to enhance accuracy on real-world images of leaves and categorise more plant and disease categories.</a:t>
            </a:r>
            <a:endParaRPr/>
          </a:p>
        </p:txBody>
      </p:sp>
      <p:sp>
        <p:nvSpPr>
          <p:cNvPr id="258" name="Google Shape;258;p38"/>
          <p:cNvSpPr txBox="1"/>
          <p:nvPr/>
        </p:nvSpPr>
        <p:spPr>
          <a:xfrm>
            <a:off x="722650" y="3974525"/>
            <a:ext cx="7917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ontserrat Medium"/>
                <a:ea typeface="Montserrat Medium"/>
                <a:cs typeface="Montserrat Medium"/>
                <a:sym typeface="Montserrat Medium"/>
              </a:rPr>
              <a:t>Chohan M, Khan A, Chohan R, Katpar SH, Mahar MS. Plant disease detection using deep learning. International Journal of Recent Technology and Engineering. 2020;9(1):909-14.</a:t>
            </a:r>
            <a:endParaRPr i="1">
              <a:solidFill>
                <a:schemeClr val="lt1"/>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720000" y="445025"/>
            <a:ext cx="7917300" cy="69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highlight>
                  <a:schemeClr val="accent1"/>
                </a:highlight>
              </a:rPr>
              <a:t>Solving Current Limitations of Deep Learning Based Approaches for Plant Disease Detection</a:t>
            </a:r>
            <a:endParaRPr/>
          </a:p>
        </p:txBody>
      </p:sp>
      <p:sp>
        <p:nvSpPr>
          <p:cNvPr id="264" name="Google Shape;264;p39"/>
          <p:cNvSpPr txBox="1"/>
          <p:nvPr>
            <p:ph idx="1" type="body"/>
          </p:nvPr>
        </p:nvSpPr>
        <p:spPr>
          <a:xfrm>
            <a:off x="720000" y="1181050"/>
            <a:ext cx="8281200" cy="242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This paper presents and discusses the current limitations and shortcomings of existing plant disease detection models. A new dataset containing 79,265 images was also introduced, with the goal of becoming the largest dataset containing leaf images. Images were captured in a variety of weather conditions, at various angles, and during daylight hours, with an inconsistent background to simulate practical situations. Traditional augmentation methods and state-of-the-art style generative adversarial networks were used to increase the number of images in the dataset. Several experiments were carried out to evaluate the impact of training in a controlled environment and application in real-world situations to accurately identify plant diseases in a complex background and under various conditions, including the detection of multiple diseases in a single leaf.</a:t>
            </a:r>
            <a:endParaRPr/>
          </a:p>
          <a:p>
            <a:pPr indent="0" lvl="0" marL="0" rtl="0" algn="just">
              <a:spcBef>
                <a:spcPts val="1200"/>
              </a:spcBef>
              <a:spcAft>
                <a:spcPts val="0"/>
              </a:spcAft>
              <a:buNone/>
            </a:pPr>
            <a:r>
              <a:t/>
            </a:r>
            <a:endParaRPr/>
          </a:p>
        </p:txBody>
      </p:sp>
      <p:sp>
        <p:nvSpPr>
          <p:cNvPr id="265" name="Google Shape;265;p39"/>
          <p:cNvSpPr txBox="1"/>
          <p:nvPr/>
        </p:nvSpPr>
        <p:spPr>
          <a:xfrm>
            <a:off x="722650" y="3974525"/>
            <a:ext cx="7917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latin typeface="Montserrat Medium"/>
                <a:ea typeface="Montserrat Medium"/>
                <a:cs typeface="Montserrat Medium"/>
                <a:sym typeface="Montserrat Medium"/>
              </a:rPr>
              <a:t>Arsenovic, Marko, Mirjana Karanovic, Srdjan Sladojevic, Andras Anderla, and Darko Stefanovic. 2019. "Solving Current Limitations of Deep Learning Based Approaches for Plant Disease Detection" Symmetry 11, no. 7: 939. https://doi.org/10.3390/sym11070939</a:t>
            </a:r>
            <a:endParaRPr i="1">
              <a:solidFill>
                <a:schemeClr val="lt1"/>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vil Engineering Business Plan by Slidesgo">
  <a:themeElements>
    <a:clrScheme name="Simple Light">
      <a:dk1>
        <a:srgbClr val="292828"/>
      </a:dk1>
      <a:lt1>
        <a:srgbClr val="FFFFFF"/>
      </a:lt1>
      <a:dk2>
        <a:srgbClr val="B7B7B7"/>
      </a:dk2>
      <a:lt2>
        <a:srgbClr val="BF9000"/>
      </a:lt2>
      <a:accent1>
        <a:srgbClr val="FFD966"/>
      </a:accent1>
      <a:accent2>
        <a:srgbClr val="FFE599"/>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