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1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972800" y="6655682"/>
            <a:ext cx="7315200" cy="363131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916155"/>
            <a:ext cx="4267200" cy="537084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4037901" y="5240303"/>
            <a:ext cx="8536313" cy="2207283"/>
            <a:chOff x="0" y="0"/>
            <a:chExt cx="8536313" cy="220728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536313" cy="2207283"/>
            </a:xfrm>
            <a:prstGeom prst="rect">
              <a:avLst/>
            </a:prstGeom>
          </p:spPr>
        </p:pic>
        <p:sp>
          <p:nvSpPr>
            <p:cNvPr id="4" name="textbox 4"/>
            <p:cNvSpPr/>
            <p:nvPr/>
          </p:nvSpPr>
          <p:spPr>
            <a:xfrm>
              <a:off x="-12700" y="-12700"/>
              <a:ext cx="8562340" cy="22332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6000"/>
                </a:lnSpc>
                <a:tabLst/>
              </a:pPr>
              <a:endParaRPr lang="Arial" altLang="Arial" sz="1000" dirty="0"/>
            </a:p>
            <a:p>
              <a:pPr marL="520700" algn="l" rtl="0" eaLnBrk="0">
                <a:lnSpc>
                  <a:spcPts val="2462"/>
                </a:lnSpc>
                <a:spcBef>
                  <a:spcPts val="2"/>
                </a:spcBef>
                <a:tabLst/>
              </a:pP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key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factors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behind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traffic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congestion</a:t>
              </a:r>
              <a:r>
                <a:rPr sz="2000" b="1" kern="0" spc="10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include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road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work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s,</a:t>
              </a:r>
              <a:endParaRPr lang="Microsoft JhengHei" altLang="Microsoft JhengHei" sz="2000" dirty="0"/>
            </a:p>
            <a:p>
              <a:pPr marL="882014" algn="l" rtl="0" eaLnBrk="0">
                <a:lnSpc>
                  <a:spcPts val="2462"/>
                </a:lnSpc>
                <a:spcBef>
                  <a:spcPts val="310"/>
                </a:spcBef>
                <a:tabLst/>
              </a:pP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accidents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,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traffic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verload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on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same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route,</a:t>
              </a:r>
              <a:r>
                <a:rPr sz="2000" b="1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and</a:t>
              </a:r>
              <a:r>
                <a:rPr sz="2000" b="1" kern="0" spc="1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large</a:t>
              </a:r>
              <a:endParaRPr lang="Microsoft JhengHei" altLang="Microsoft JhengHei" sz="2000" dirty="0"/>
            </a:p>
            <a:p>
              <a:pPr marL="560705" algn="l" rtl="0" eaLnBrk="0">
                <a:lnSpc>
                  <a:spcPts val="2462"/>
                </a:lnSpc>
                <a:spcBef>
                  <a:spcPts val="310"/>
                </a:spcBef>
                <a:tabLst/>
              </a:pP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numbers</a:t>
              </a:r>
              <a:r>
                <a:rPr sz="2000" b="1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of</a:t>
              </a:r>
              <a:r>
                <a:rPr sz="2000" b="1" kern="0" spc="8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pedestrians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holding</a:t>
              </a:r>
              <a:r>
                <a:rPr sz="2000" b="1" kern="0" spc="1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up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vehicles.</a:t>
              </a:r>
              <a:r>
                <a:rPr sz="2000" b="1" kern="0" spc="-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Although</a:t>
              </a:r>
              <a:r>
                <a:rPr sz="2000" b="1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all</a:t>
              </a:r>
              <a:endParaRPr lang="Microsoft JhengHei" altLang="Microsoft JhengHei" sz="2000" dirty="0"/>
            </a:p>
            <a:p>
              <a:pPr marL="643890" algn="l" rtl="0" eaLnBrk="0">
                <a:lnSpc>
                  <a:spcPts val="2462"/>
                </a:lnSpc>
                <a:spcBef>
                  <a:spcPts val="310"/>
                </a:spcBef>
                <a:tabLst/>
              </a:pP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these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factors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can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be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managed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relatively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2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eas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ily,</a:t>
              </a:r>
              <a:r>
                <a:rPr sz="2000" b="1" kern="0" spc="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surprisingly</a:t>
              </a:r>
              <a:endParaRPr lang="Microsoft JhengHei" altLang="Microsoft JhengHei" sz="2000" dirty="0"/>
            </a:p>
            <a:p>
              <a:pPr marL="1235075" algn="l" rtl="0" eaLnBrk="0">
                <a:lnSpc>
                  <a:spcPts val="2462"/>
                </a:lnSpc>
                <a:spcBef>
                  <a:spcPts val="310"/>
                </a:spcBef>
                <a:tabLst/>
              </a:pP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not</a:t>
              </a:r>
              <a:r>
                <a:rPr sz="2000" b="1" kern="0" spc="5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lot</a:t>
              </a:r>
              <a:r>
                <a:rPr sz="2000" b="1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of</a:t>
              </a:r>
              <a:r>
                <a:rPr sz="2000" b="1" kern="0" spc="-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solutions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have</a:t>
              </a:r>
              <a:r>
                <a:rPr sz="2000" b="1" kern="0" spc="1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been</a:t>
              </a:r>
              <a:r>
                <a:rPr sz="2000" b="1" kern="0" spc="14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provided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thus</a:t>
              </a:r>
              <a:r>
                <a:rPr sz="2000" b="1" kern="0" spc="1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2000" b="1" kern="0" spc="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far</a:t>
              </a:r>
              <a:r>
                <a:rPr sz="2000" b="1" kern="0" spc="9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.</a:t>
              </a:r>
              <a:endParaRPr lang="Microsoft JhengHei" altLang="Microsoft JhengHei" sz="20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13778483" y="2492137"/>
            <a:ext cx="4456751" cy="4150502"/>
            <a:chOff x="0" y="0"/>
            <a:chExt cx="4456751" cy="415050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4456751" cy="4150502"/>
            </a:xfrm>
            <a:prstGeom prst="rect">
              <a:avLst/>
            </a:prstGeom>
          </p:spPr>
        </p:pic>
        <p:sp>
          <p:nvSpPr>
            <p:cNvPr id="6" name="textbox 6"/>
            <p:cNvSpPr/>
            <p:nvPr/>
          </p:nvSpPr>
          <p:spPr>
            <a:xfrm>
              <a:off x="-12700" y="-12700"/>
              <a:ext cx="4482465" cy="41763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30000"/>
                </a:lnSpc>
                <a:tabLst/>
              </a:pPr>
              <a:endParaRPr lang="Arial" altLang="Arial" sz="1000" dirty="0"/>
            </a:p>
            <a:p>
              <a:pPr marL="769619" algn="l" rtl="0" eaLnBrk="0">
                <a:lnSpc>
                  <a:spcPts val="2029"/>
                </a:lnSpc>
                <a:spcBef>
                  <a:spcPts val="3"/>
                </a:spcBef>
                <a:tabLst/>
              </a:pP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When</a:t>
              </a:r>
              <a:r>
                <a:rPr sz="1600" b="1" kern="0" spc="6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bridge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/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flyover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c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ollapse</a:t>
              </a:r>
              <a:endParaRPr lang="Microsoft JhengHei" altLang="Microsoft JhengHei" sz="1600" dirty="0"/>
            </a:p>
            <a:p>
              <a:pPr marL="695325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their</a:t>
              </a:r>
              <a:r>
                <a:rPr sz="1600" b="1" kern="0" spc="9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is</a:t>
              </a:r>
              <a:r>
                <a:rPr sz="1600" b="1" kern="0" spc="6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</a:t>
              </a:r>
              <a:r>
                <a:rPr sz="1600" b="1" kern="0" spc="10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imme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nse</a:t>
              </a:r>
              <a:r>
                <a:rPr sz="1600" b="1" kern="0" spc="1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loss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of</a:t>
              </a:r>
              <a:r>
                <a:rPr sz="1600" b="1" kern="0" spc="8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people</a:t>
              </a:r>
              <a:endParaRPr lang="Microsoft JhengHei" altLang="Microsoft JhengHei" sz="1600" dirty="0"/>
            </a:p>
            <a:p>
              <a:pPr marL="561340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who</a:t>
              </a:r>
              <a:r>
                <a:rPr sz="1600" b="1" kern="0" spc="5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are</a:t>
              </a:r>
              <a:r>
                <a:rPr sz="1600" b="1" kern="0" spc="1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under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bridg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e.To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detect</a:t>
              </a:r>
              <a:endParaRPr lang="Microsoft JhengHei" altLang="Microsoft JhengHei" sz="1600" dirty="0"/>
            </a:p>
            <a:p>
              <a:pPr marL="797559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exact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location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of</a:t>
              </a:r>
              <a:r>
                <a:rPr sz="1600" b="1" kern="0" spc="8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people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to</a:t>
              </a:r>
              <a:endParaRPr lang="Microsoft JhengHei" altLang="Microsoft JhengHei" sz="1600" dirty="0"/>
            </a:p>
            <a:p>
              <a:pPr marL="715009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rescue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them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we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will</a:t>
              </a:r>
              <a:r>
                <a:rPr sz="1600" b="1" kern="0" spc="10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use</a:t>
              </a:r>
              <a:r>
                <a:rPr sz="1600" b="1" kern="0" spc="6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sensor</a:t>
              </a:r>
              <a:endParaRPr lang="Microsoft JhengHei" altLang="Microsoft JhengHei" sz="1600" dirty="0"/>
            </a:p>
            <a:p>
              <a:pPr marL="754380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which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will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b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e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present</a:t>
              </a:r>
              <a:r>
                <a:rPr sz="1600" b="1" kern="0" spc="10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inside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endParaRPr lang="Microsoft JhengHei" altLang="Microsoft JhengHei" sz="1600" dirty="0"/>
            </a:p>
            <a:p>
              <a:pPr marL="815339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5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vehicles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5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e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can</a:t>
              </a:r>
              <a:r>
                <a:rPr sz="1600" b="1" kern="0" spc="6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also</a:t>
              </a:r>
              <a:r>
                <a:rPr sz="1600" b="1" kern="0" spc="10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use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these</a:t>
              </a:r>
              <a:endParaRPr lang="Microsoft JhengHei" altLang="Microsoft JhengHei" sz="1600" dirty="0"/>
            </a:p>
            <a:p>
              <a:pPr marL="687069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sensor</a:t>
              </a:r>
              <a:r>
                <a:rPr sz="1600" b="1" kern="0" spc="9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in</a:t>
              </a:r>
              <a:r>
                <a:rPr sz="1600" b="1" kern="0" spc="7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drones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.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This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sensor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will</a:t>
              </a:r>
              <a:endParaRPr lang="Microsoft JhengHei" altLang="Microsoft JhengHei" sz="1600" dirty="0"/>
            </a:p>
            <a:p>
              <a:pPr marL="699134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help</a:t>
              </a:r>
              <a:r>
                <a:rPr sz="1600" b="1" kern="0" spc="16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us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to</a:t>
              </a:r>
              <a:r>
                <a:rPr sz="1600" b="1" kern="0" spc="8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detect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1600" b="1" kern="0" spc="1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vehicles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we</a:t>
              </a:r>
              <a:endParaRPr lang="Microsoft JhengHei" altLang="Microsoft JhengHei" sz="1600" dirty="0"/>
            </a:p>
            <a:p>
              <a:pPr marL="704850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can</a:t>
              </a:r>
              <a:r>
                <a:rPr sz="1600" b="1" kern="0" spc="10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use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these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to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sa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ve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the</a:t>
              </a:r>
              <a:r>
                <a:rPr sz="1600" b="1" kern="0" spc="1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3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human</a:t>
              </a:r>
              <a:endParaRPr lang="Microsoft JhengHei" altLang="Microsoft JhengHei" sz="1600" dirty="0"/>
            </a:p>
            <a:p>
              <a:pPr marL="1819910" algn="l" rtl="0" eaLnBrk="0">
                <a:lnSpc>
                  <a:spcPts val="2029"/>
                </a:lnSpc>
                <a:spcBef>
                  <a:spcPts val="274"/>
                </a:spcBef>
                <a:tabLst/>
              </a:pPr>
              <a:r>
                <a:rPr sz="1600" b="1" kern="0" spc="5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lifes</a:t>
              </a:r>
              <a:r>
                <a:rPr sz="1600" b="1" kern="0" spc="2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1600" b="1" kern="0" spc="5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fast</a:t>
              </a:r>
              <a:r>
                <a:rPr sz="1600" b="1" kern="0" spc="40" dirty="0">
                  <a:solidFill>
                    <a:srgbClr val="FFFFFF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ly.</a:t>
              </a:r>
              <a:endParaRPr lang="Microsoft JhengHei" altLang="Microsoft JhengHei" sz="1600" dirty="0"/>
            </a:p>
          </p:txBody>
        </p:sp>
      </p:grpSp>
      <p:sp>
        <p:nvSpPr>
          <p:cNvPr id="7" name="textbox 7"/>
          <p:cNvSpPr/>
          <p:nvPr/>
        </p:nvSpPr>
        <p:spPr>
          <a:xfrm>
            <a:off x="3899741" y="3550121"/>
            <a:ext cx="9629775" cy="1574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578"/>
              </a:lnSpc>
              <a:tabLst/>
            </a:pPr>
            <a:endParaRPr lang="Arial" altLang="Arial" sz="100" dirty="0"/>
          </a:p>
          <a:p>
            <a:pPr marL="280670" indent="-145414" algn="l" rtl="0" eaLnBrk="0">
              <a:lnSpc>
                <a:spcPct val="109000"/>
              </a:lnSpc>
              <a:tabLst/>
            </a:pP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Due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this</a:t>
            </a:r>
            <a:r>
              <a:rPr sz="2200" b="1" kern="0" spc="9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emergency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services</a:t>
            </a:r>
            <a:r>
              <a:rPr sz="2200" b="1" kern="0" spc="14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like</a:t>
            </a:r>
            <a:r>
              <a:rPr sz="2200" b="1" kern="0" spc="6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ambula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nce,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fire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fighting</a:t>
            </a:r>
            <a:r>
              <a:rPr sz="2200" b="1" kern="0" spc="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vehicles,</a:t>
            </a:r>
            <a:r>
              <a:rPr sz="2200" b="1" kern="0" spc="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police</a:t>
            </a:r>
            <a:r>
              <a:rPr sz="2200" b="1" kern="0" spc="-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vans</a:t>
            </a:r>
            <a:r>
              <a:rPr sz="2200" b="1" kern="0" spc="8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etc</a:t>
            </a:r>
            <a:r>
              <a:rPr sz="2200" b="1" kern="0" spc="7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are</a:t>
            </a:r>
            <a:r>
              <a:rPr sz="2200" b="1" kern="0" spc="15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not</a:t>
            </a:r>
            <a:r>
              <a:rPr sz="2200" b="1" kern="0" spc="15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being</a:t>
            </a:r>
            <a:r>
              <a:rPr sz="2200" b="1" kern="0" spc="7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able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</a:t>
            </a:r>
            <a:r>
              <a:rPr sz="2200" b="1" kern="0" spc="15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reac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2200" b="1" kern="0" spc="9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destination</a:t>
            </a:r>
            <a:r>
              <a:rPr sz="2200" b="1" kern="0" spc="8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on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time.</a:t>
            </a:r>
            <a:endParaRPr lang="Microsoft JhengHei" altLang="Microsoft JhengHei" sz="2200" dirty="0"/>
          </a:p>
          <a:p>
            <a:pPr marL="12700" algn="l" rtl="0" eaLnBrk="0">
              <a:lnSpc>
                <a:spcPts val="2858"/>
              </a:lnSpc>
              <a:spcBef>
                <a:spcPts val="344"/>
              </a:spcBef>
              <a:tabLst/>
            </a:pP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Across</a:t>
            </a:r>
            <a:r>
              <a:rPr sz="2300" b="1" kern="0" spc="8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cities</a:t>
            </a:r>
            <a:r>
              <a:rPr sz="2300" b="1" kern="0" spc="16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more</a:t>
            </a:r>
            <a:r>
              <a:rPr sz="2300" b="1" kern="0" spc="16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people</a:t>
            </a:r>
            <a:r>
              <a:rPr sz="2300" b="1" kern="0" spc="7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are</a:t>
            </a:r>
            <a:r>
              <a:rPr sz="2300" b="1" kern="0" spc="3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spending</a:t>
            </a:r>
            <a:r>
              <a:rPr sz="2300" b="1" kern="0" spc="16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more</a:t>
            </a:r>
            <a:r>
              <a:rPr sz="23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time</a:t>
            </a:r>
            <a:r>
              <a:rPr sz="2300" b="1" kern="0" spc="4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sitting</a:t>
            </a:r>
            <a:r>
              <a:rPr sz="2300" b="1" kern="0" spc="1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in</a:t>
            </a:r>
            <a:r>
              <a:rPr sz="2300" b="1" kern="0" spc="1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300" b="1" kern="0" spc="2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traffic</a:t>
            </a:r>
            <a:endParaRPr lang="Microsoft JhengHei" altLang="Microsoft JhengHei" sz="2300" dirty="0"/>
          </a:p>
          <a:p>
            <a:pPr marL="4380229" algn="l" rtl="0" eaLnBrk="0">
              <a:lnSpc>
                <a:spcPts val="2858"/>
              </a:lnSpc>
              <a:spcBef>
                <a:spcPts val="366"/>
              </a:spcBef>
              <a:tabLst/>
            </a:pPr>
            <a:r>
              <a:rPr sz="2300" b="1" kern="0" spc="60" dirty="0">
                <a:solidFill>
                  <a:srgbClr val="FFFFFF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jams.</a:t>
            </a:r>
            <a:endParaRPr lang="Microsoft JhengHei" altLang="Microsoft JhengHei" sz="23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0" y="0"/>
            <a:ext cx="10376702" cy="1362174"/>
            <a:chOff x="0" y="0"/>
            <a:chExt cx="10376702" cy="1362174"/>
          </a:xfrm>
        </p:grpSpPr>
        <p:sp>
          <p:nvSpPr>
            <p:cNvPr id="8" name="textbox 8"/>
            <p:cNvSpPr/>
            <p:nvPr/>
          </p:nvSpPr>
          <p:spPr>
            <a:xfrm>
              <a:off x="0" y="0"/>
              <a:ext cx="10377169" cy="1362710"/>
            </a:xfrm>
            <a:prstGeom prst="rect">
              <a:avLst/>
            </a:prstGeom>
            <a:solidFill>
              <a:srgbClr val="03989E"/>
            </a:solidFill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lang="Arial" altLang="Arial" sz="600" dirty="0"/>
            </a:p>
            <a:p>
              <a:pPr marL="2114550" algn="l" rtl="0" eaLnBrk="0">
                <a:lnSpc>
                  <a:spcPts val="5135"/>
                </a:lnSpc>
                <a:spcBef>
                  <a:spcPts val="4"/>
                </a:spcBef>
                <a:tabLst/>
              </a:pPr>
              <a:r>
                <a:rPr sz="3600" kern="0" spc="3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Life</a:t>
              </a:r>
              <a:endParaRPr lang="Microsoft JhengHei" altLang="Microsoft JhengHei" sz="3600" dirty="0"/>
            </a:p>
            <a:p>
              <a:pPr marL="1288414" algn="l" rtl="0" eaLnBrk="0">
                <a:lnSpc>
                  <a:spcPct val="79000"/>
                </a:lnSpc>
                <a:spcBef>
                  <a:spcPts val="713"/>
                </a:spcBef>
                <a:tabLst/>
              </a:pPr>
              <a:r>
                <a:rPr sz="3600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Frequency</a:t>
              </a:r>
              <a:endParaRPr lang="Microsoft JhengHei" altLang="Microsoft JhengHei" sz="3600" dirty="0"/>
            </a:p>
          </p:txBody>
        </p:sp>
        <p:sp>
          <p:nvSpPr>
            <p:cNvPr id="9" name="textbox 9"/>
            <p:cNvSpPr/>
            <p:nvPr/>
          </p:nvSpPr>
          <p:spPr>
            <a:xfrm>
              <a:off x="4440677" y="403072"/>
              <a:ext cx="4726304" cy="5683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9836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99000"/>
                </a:lnSpc>
                <a:tabLst/>
              </a:pPr>
              <a:r>
                <a:rPr sz="3600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(</a:t>
              </a:r>
              <a:r>
                <a:rPr sz="3600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frequency</a:t>
              </a:r>
              <a:r>
                <a:rPr sz="3600" kern="0" spc="2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 </a:t>
              </a:r>
              <a:r>
                <a:rPr sz="3600" kern="0" spc="7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ident</a:t>
              </a:r>
              <a:r>
                <a:rPr sz="3600" kern="0" spc="60" dirty="0">
                  <a:solidFill>
                    <a:srgbClr val="000000">
                      <a:alpha val="100000"/>
                    </a:srgbClr>
                  </a:solidFill>
                  <a:latin typeface="Microsoft JhengHei"/>
                  <a:ea typeface="Microsoft JhengHei"/>
                  <a:cs typeface="Microsoft JhengHei"/>
                </a:rPr>
                <a:t>ifier)</a:t>
              </a:r>
              <a:endParaRPr lang="Microsoft JhengHei" altLang="Microsoft JhengHei" sz="3600" dirty="0"/>
            </a:p>
          </p:txBody>
        </p:sp>
      </p:grpSp>
      <p:sp>
        <p:nvSpPr>
          <p:cNvPr id="10" name="textbox 10"/>
          <p:cNvSpPr/>
          <p:nvPr/>
        </p:nvSpPr>
        <p:spPr>
          <a:xfrm>
            <a:off x="4183596" y="8331300"/>
            <a:ext cx="6461759" cy="1736089"/>
          </a:xfrm>
          <a:prstGeom prst="rect">
            <a:avLst/>
          </a:prstGeom>
          <a:solidFill>
            <a:srgbClr val="03989E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lang="Arial" altLang="Arial" sz="700" dirty="0"/>
          </a:p>
          <a:p>
            <a:pPr marL="729615" algn="l" rtl="0" eaLnBrk="0">
              <a:lnSpc>
                <a:spcPts val="2298"/>
              </a:lnSpc>
              <a:spcBef>
                <a:spcPts val="3"/>
              </a:spcBef>
              <a:tabLst/>
            </a:pP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We</a:t>
            </a:r>
            <a:r>
              <a:rPr sz="1800" b="1" kern="0" spc="17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use</a:t>
            </a:r>
            <a:r>
              <a:rPr sz="1800" b="1" kern="0" spc="7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</a:t>
            </a:r>
            <a:r>
              <a:rPr sz="1800" b="1" kern="0" spc="1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life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frequency</a:t>
            </a:r>
            <a:r>
              <a:rPr sz="1800" b="1" kern="0" spc="8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device(frequency</a:t>
            </a:r>
            <a:endParaRPr lang="Microsoft JhengHei" altLang="Microsoft JhengHei" sz="1800" dirty="0"/>
          </a:p>
          <a:p>
            <a:pPr marL="357504" algn="l" rtl="0" eaLnBrk="0">
              <a:lnSpc>
                <a:spcPts val="2298"/>
              </a:lnSpc>
              <a:spcBef>
                <a:spcPts val="318"/>
              </a:spcBef>
              <a:tabLst/>
            </a:pP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identifier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)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</a:t>
            </a:r>
            <a:r>
              <a:rPr sz="18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identify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signal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which</a:t>
            </a:r>
            <a:r>
              <a:rPr sz="18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is</a:t>
            </a:r>
            <a:r>
              <a:rPr sz="1800" b="1" kern="0" spc="1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present</a:t>
            </a:r>
            <a:endParaRPr lang="Microsoft JhengHei" altLang="Microsoft JhengHei" sz="1800" dirty="0"/>
          </a:p>
          <a:p>
            <a:pPr marL="563244" algn="l" rtl="0" eaLnBrk="0">
              <a:lnSpc>
                <a:spcPts val="2298"/>
              </a:lnSpc>
              <a:spcBef>
                <a:spcPts val="318"/>
              </a:spcBef>
              <a:tabLst/>
            </a:pP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in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1800" b="1" kern="0" spc="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vehicle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s.We</a:t>
            </a:r>
            <a:r>
              <a:rPr sz="1800" b="1" kern="0" spc="1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use</a:t>
            </a:r>
            <a:r>
              <a:rPr sz="1800" b="1" kern="0" spc="7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</a:t>
            </a:r>
            <a:r>
              <a:rPr sz="1800" b="1" kern="0" spc="9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chip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which</a:t>
            </a:r>
            <a:r>
              <a:rPr sz="18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is</a:t>
            </a:r>
            <a:r>
              <a:rPr sz="1800" b="1" kern="0" spc="1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placed</a:t>
            </a:r>
            <a:endParaRPr lang="Microsoft JhengHei" altLang="Microsoft JhengHei" sz="1800" dirty="0"/>
          </a:p>
          <a:p>
            <a:pPr marL="721994" algn="l" rtl="0" eaLnBrk="0">
              <a:lnSpc>
                <a:spcPts val="2298"/>
              </a:lnSpc>
              <a:spcBef>
                <a:spcPts val="318"/>
              </a:spcBef>
              <a:tabLst/>
            </a:pP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inside</a:t>
            </a:r>
            <a:r>
              <a:rPr sz="1800" b="1" kern="0" spc="1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metal</a:t>
            </a:r>
            <a:r>
              <a:rPr sz="1800" b="1" kern="0" spc="1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box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,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this</a:t>
            </a:r>
            <a:r>
              <a:rPr sz="1800" b="1" kern="0" spc="1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metal</a:t>
            </a:r>
            <a:r>
              <a:rPr sz="1800" b="1" kern="0" spc="1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box</a:t>
            </a:r>
            <a:r>
              <a:rPr sz="18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is</a:t>
            </a:r>
            <a:r>
              <a:rPr sz="1800" b="1" kern="0" spc="1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used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</a:t>
            </a:r>
            <a:endParaRPr lang="Microsoft JhengHei" altLang="Microsoft JhengHei" sz="1800" dirty="0"/>
          </a:p>
          <a:p>
            <a:pPr marL="2173604" algn="l" rtl="0" eaLnBrk="0">
              <a:lnSpc>
                <a:spcPts val="2298"/>
              </a:lnSpc>
              <a:spcBef>
                <a:spcPts val="318"/>
              </a:spcBef>
              <a:tabLst/>
            </a:pP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protect</a:t>
            </a:r>
            <a:r>
              <a:rPr sz="1800" b="1" kern="0" spc="6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1800" b="1" kern="0" spc="8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800" b="1" kern="0" spc="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chip.</a:t>
            </a:r>
            <a:endParaRPr lang="Microsoft JhengHei" altLang="Microsoft JhengHei" sz="1800" dirty="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4029" y="1495564"/>
            <a:ext cx="1876425" cy="307208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376717" y="97187"/>
            <a:ext cx="3790950" cy="146439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1112248" y="2311200"/>
            <a:ext cx="1600200" cy="1057275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9593648" y="1580227"/>
            <a:ext cx="4646929" cy="8242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633094" algn="l" rtl="0" eaLnBrk="0">
              <a:lnSpc>
                <a:spcPts val="1915"/>
              </a:lnSpc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Intelligent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traffic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system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provides</a:t>
            </a:r>
            <a:r>
              <a:rPr sz="1500" b="1" kern="0" spc="6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</a:t>
            </a:r>
            <a:endParaRPr lang="Microsoft JhengHei" altLang="Microsoft JhengHei" sz="1500" dirty="0"/>
          </a:p>
          <a:p>
            <a:pPr marL="12700" algn="l" rtl="0" eaLnBrk="0">
              <a:lnSpc>
                <a:spcPts val="1915"/>
              </a:lnSpc>
              <a:spcBef>
                <a:spcPts val="272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solution</a:t>
            </a:r>
            <a:r>
              <a:rPr sz="1500" b="1" kern="0" spc="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se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problems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with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help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of</a:t>
            </a: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new</a:t>
            </a:r>
            <a:endParaRPr lang="Microsoft JhengHei" altLang="Microsoft JhengHei" sz="1500" dirty="0"/>
          </a:p>
          <a:p>
            <a:pPr marL="1645920" algn="l" rtl="0" eaLnBrk="0">
              <a:lnSpc>
                <a:spcPts val="1915"/>
              </a:lnSpc>
              <a:spcBef>
                <a:spcPts val="272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technologi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es.</a:t>
            </a:r>
            <a:endParaRPr lang="Microsoft JhengHei" altLang="Microsoft JhengHei" sz="1500" dirty="0"/>
          </a:p>
        </p:txBody>
      </p:sp>
      <p:sp>
        <p:nvSpPr>
          <p:cNvPr id="15" name="textbox 15"/>
          <p:cNvSpPr/>
          <p:nvPr/>
        </p:nvSpPr>
        <p:spPr>
          <a:xfrm>
            <a:off x="15948307" y="465690"/>
            <a:ext cx="2049145" cy="1770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953"/>
              </a:lnSpc>
              <a:tabLst/>
            </a:pPr>
            <a:endParaRPr lang="Arial" altLang="Arial" sz="100" dirty="0"/>
          </a:p>
          <a:p>
            <a:pPr marL="372745" algn="l" rtl="0" eaLnBrk="0">
              <a:lnSpc>
                <a:spcPct val="81000"/>
              </a:lnSpc>
              <a:tabLst/>
            </a:pPr>
            <a:r>
              <a:rPr sz="2500" b="1" kern="0" spc="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Done</a:t>
            </a:r>
            <a:r>
              <a:rPr sz="2500" b="1" kern="0" spc="2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500" b="1" kern="0" spc="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By</a:t>
            </a:r>
            <a:endParaRPr lang="Microsoft JhengHei" altLang="Microsoft JhengHei" sz="2500" dirty="0"/>
          </a:p>
          <a:p>
            <a:pPr marL="12700" algn="l" rtl="0" eaLnBrk="0">
              <a:lnSpc>
                <a:spcPts val="2447"/>
              </a:lnSpc>
              <a:spcBef>
                <a:spcPts val="525"/>
              </a:spcBef>
              <a:tabLst/>
            </a:pP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</a:t>
            </a:r>
            <a:r>
              <a:rPr sz="1900" b="1" kern="0" spc="18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Dharma</a:t>
            </a:r>
            <a:r>
              <a:rPr sz="1900" b="1" kern="0" spc="19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Nithin</a:t>
            </a:r>
            <a:endParaRPr lang="Microsoft JhengHei" altLang="Microsoft JhengHei" sz="1900" dirty="0"/>
          </a:p>
          <a:p>
            <a:pPr marL="490219" algn="l" rtl="0" eaLnBrk="0">
              <a:lnSpc>
                <a:spcPts val="2447"/>
              </a:lnSpc>
              <a:spcBef>
                <a:spcPts val="328"/>
              </a:spcBef>
              <a:tabLst/>
            </a:pPr>
            <a:r>
              <a:rPr sz="1900" b="1" kern="0" spc="10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M.</a:t>
            </a:r>
            <a:r>
              <a:rPr sz="19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Harika</a:t>
            </a:r>
            <a:endParaRPr lang="Microsoft JhengHei" altLang="Microsoft JhengHei" sz="1900" dirty="0"/>
          </a:p>
          <a:p>
            <a:pPr marL="537844" algn="l" rtl="0" eaLnBrk="0">
              <a:lnSpc>
                <a:spcPts val="2447"/>
              </a:lnSpc>
              <a:spcBef>
                <a:spcPts val="328"/>
              </a:spcBef>
              <a:tabLst/>
            </a:pPr>
            <a:r>
              <a:rPr sz="1900" b="1" kern="0" spc="22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R.</a:t>
            </a:r>
            <a:r>
              <a:rPr sz="19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Lahari</a:t>
            </a:r>
            <a:endParaRPr lang="Microsoft JhengHei" altLang="Microsoft JhengHei" sz="1900" dirty="0"/>
          </a:p>
          <a:p>
            <a:pPr marL="615950" algn="l" rtl="0" eaLnBrk="0">
              <a:lnSpc>
                <a:spcPts val="2447"/>
              </a:lnSpc>
              <a:spcBef>
                <a:spcPts val="328"/>
              </a:spcBef>
              <a:tabLst/>
            </a:pPr>
            <a:r>
              <a:rPr sz="19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Danish</a:t>
            </a:r>
            <a:endParaRPr lang="Microsoft JhengHei" altLang="Microsoft JhengHei" sz="19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313667" y="2386963"/>
            <a:ext cx="2831386" cy="1039142"/>
            <a:chOff x="0" y="0"/>
            <a:chExt cx="2831386" cy="1039142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2831386" cy="1039142"/>
            </a:xfrm>
            <a:prstGeom prst="rect">
              <a:avLst/>
            </a:prstGeom>
          </p:spPr>
        </p:pic>
        <p:sp>
          <p:nvSpPr>
            <p:cNvPr id="17" name="textbox 17"/>
            <p:cNvSpPr/>
            <p:nvPr/>
          </p:nvSpPr>
          <p:spPr>
            <a:xfrm>
              <a:off x="-12700" y="-12700"/>
              <a:ext cx="2856864" cy="10648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89000"/>
                </a:lnSpc>
                <a:tabLst/>
              </a:pPr>
              <a:endParaRPr lang="Arial" altLang="Arial" sz="1000" dirty="0"/>
            </a:p>
            <a:p>
              <a:pPr marL="1529080" algn="l" rtl="0" eaLnBrk="0">
                <a:lnSpc>
                  <a:spcPts val="1354"/>
                </a:lnSpc>
                <a:spcBef>
                  <a:spcPts val="7"/>
                </a:spcBef>
                <a:tabLst/>
              </a:pPr>
              <a:r>
                <a:rPr sz="1800" b="1" kern="0" spc="-9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PROBLEM</a:t>
              </a:r>
              <a:endParaRPr lang="Arial" altLang="Arial" sz="1800" dirty="0"/>
            </a:p>
            <a:p>
              <a:pPr marL="1371600" algn="l" rtl="0" eaLnBrk="0">
                <a:lnSpc>
                  <a:spcPts val="2246"/>
                </a:lnSpc>
                <a:tabLst/>
              </a:pPr>
              <a:r>
                <a:rPr sz="1800" b="1" kern="0" spc="-3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STATEMENT</a:t>
              </a:r>
              <a:endParaRPr lang="Arial" altLang="Arial" sz="1800" dirty="0"/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138788" y="4605489"/>
            <a:ext cx="1590674" cy="181927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995559" y="3366426"/>
            <a:ext cx="819150" cy="151231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135694" y="2386109"/>
            <a:ext cx="1438183" cy="100215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998851" y="7871517"/>
            <a:ext cx="3248185" cy="357894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5817106" y="7536728"/>
            <a:ext cx="3655695" cy="3721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725"/>
              </a:lnSpc>
              <a:tabLst/>
            </a:pPr>
            <a:r>
              <a:rPr sz="22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The</a:t>
            </a:r>
            <a:r>
              <a:rPr sz="22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solution</a:t>
            </a:r>
            <a:r>
              <a:rPr sz="2200" b="1" kern="0" spc="3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we</a:t>
            </a:r>
            <a:r>
              <a:rPr sz="2200" b="1" kern="0" spc="1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brought</a:t>
            </a:r>
            <a:r>
              <a:rPr sz="2200" b="1" kern="0" spc="11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2200" b="1" kern="0" spc="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is</a:t>
            </a:r>
            <a:endParaRPr lang="Microsoft JhengHei" altLang="Microsoft JhengHei" sz="2200" dirty="0"/>
          </a:p>
        </p:txBody>
      </p:sp>
      <p:sp>
        <p:nvSpPr>
          <p:cNvPr id="23" name="textbox 23"/>
          <p:cNvSpPr/>
          <p:nvPr/>
        </p:nvSpPr>
        <p:spPr>
          <a:xfrm>
            <a:off x="2812628" y="1904512"/>
            <a:ext cx="1600835" cy="5765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37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4400" kern="0" spc="-50" dirty="0">
                <a:solidFill>
                  <a:srgbClr val="000000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LOGO</a:t>
            </a:r>
            <a:endParaRPr lang="Microsoft JhengHei" altLang="Microsoft JhengHei" sz="4400" dirty="0"/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5205110" y="939682"/>
            <a:ext cx="752473" cy="75247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271684" y="6462924"/>
            <a:ext cx="994523" cy="33569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347202" y="6680601"/>
            <a:ext cx="172790" cy="173735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979695" y="6669261"/>
            <a:ext cx="172790" cy="173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Canva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</dc:title>
  <dc:creator>Thanniru Eshwari</dc:creator>
  <cp:keywords>DAFYfVLtkPM,BAE9w-OkrpE</cp:keywords>
  <dcterms:created xsi:type="dcterms:W3CDTF">2023-01-25T16:43:21Z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2023-01-26T00:44:33</vt:filetime>
  </property>
</Properties>
</file>