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edgesports.org/2017/10/biggest-sports-team-sponsorship-deal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we632project.wixsite.com/footballviz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statistics/196864/global-sponsorship-spending-since-2007/" TargetMode="External"/><Relationship Id="rId3" Type="http://schemas.openxmlformats.org/officeDocument/2006/relationships/hyperlink" Target="https://www.kaggle.com/martj42/international-football-results-from-1872-to-2017" TargetMode="External"/><Relationship Id="rId7" Type="http://schemas.openxmlformats.org/officeDocument/2006/relationships/hyperlink" Target="https://www.statista.com/statistics/632319/fifa-world-cup-brand-value/" TargetMode="External"/><Relationship Id="rId2" Type="http://schemas.openxmlformats.org/officeDocument/2006/relationships/hyperlink" Target="https://www.kaggle.com/lnvardanyan/football-play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statistics/872310/world-cup-fans-region/" TargetMode="External"/><Relationship Id="rId5" Type="http://schemas.openxmlformats.org/officeDocument/2006/relationships/hyperlink" Target="https://www.kaggle.com/abecklas/fifa-world-cup/version/5?#WorldCups.csv" TargetMode="External"/><Relationship Id="rId4" Type="http://schemas.openxmlformats.org/officeDocument/2006/relationships/hyperlink" Target="https://www.kaggle.com/ahmedyoussef/the-beautiful-game-analysis-of-football-events" TargetMode="External"/><Relationship Id="rId9" Type="http://schemas.openxmlformats.org/officeDocument/2006/relationships/hyperlink" Target="https://www.brandwatch.com/blog/which-football-sponsorship-get-the-best-roi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73A5-138A-44A4-B178-B6559DE6D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sz="7200" cap="none" dirty="0"/>
              <a:t>ootball</a:t>
            </a:r>
            <a:r>
              <a:rPr lang="en-US" dirty="0"/>
              <a:t>V</a:t>
            </a:r>
            <a:r>
              <a:rPr lang="en-US" sz="7200" cap="none" dirty="0"/>
              <a:t>izard</a:t>
            </a:r>
            <a:r>
              <a:rPr lang="en-US" sz="7200" dirty="0"/>
              <a:t>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27854-5F13-4476-9385-0F866C694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By: Eshita Singh	 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Nithin</a:t>
            </a:r>
            <a:r>
              <a:rPr lang="en-US" sz="2400" dirty="0"/>
              <a:t> </a:t>
            </a:r>
            <a:r>
              <a:rPr lang="en-US" sz="2400" dirty="0" err="1"/>
              <a:t>KOdiripaka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59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FBC5-52B6-40F9-B257-151024E9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cap="none" dirty="0"/>
              <a:t>Why should you sponsor?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5412-196E-45B3-B66E-DB7C38BB9D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51562"/>
            <a:ext cx="10394707" cy="3311189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ncrease brand market awareness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ncrease brand sentiment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ommunity relations benefits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ndorse and transference marketing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romotion before market expansion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616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F79D-99C9-4B73-B2D6-1FC24465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cap="none" dirty="0"/>
              <a:t>Why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0126-6707-4802-9562-253BA3DF67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Growth in Sports sponsorship 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Football dominates the of biggest deals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Top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3: 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Real Madrid –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 $220 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million, Manchester United –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$209 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million, Bayern Munich –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$111 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million</a:t>
            </a:r>
          </a:p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For more info: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://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www.pledgesports.org</a:t>
            </a: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/2017/10/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biggest-sports-team-sponsorship-deals/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0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2AF9-8328-4673-906A-ADD7608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Ready To Sponsor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8613-4529-456E-8E1F-1ECF48CE59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4849" y="2454459"/>
            <a:ext cx="10394707" cy="3311189"/>
          </a:xfrm>
        </p:spPr>
        <p:txBody>
          <a:bodyPr/>
          <a:lstStyle/>
          <a:p>
            <a:r>
              <a:rPr lang="en-US" dirty="0" err="1">
                <a:latin typeface="Aharoni" panose="020B0604020202020204" pitchFamily="2" charset="-79"/>
                <a:cs typeface="Aharoni" panose="020B0604020202020204" pitchFamily="2" charset="-79"/>
              </a:rPr>
              <a:t>F</a:t>
            </a:r>
            <a:r>
              <a:rPr lang="en-US" cap="none" dirty="0" err="1">
                <a:latin typeface="Aharoni" panose="020B0604020202020204" pitchFamily="2" charset="-79"/>
                <a:cs typeface="Aharoni" panose="020B0604020202020204" pitchFamily="2" charset="-79"/>
              </a:rPr>
              <a:t>ootball</a:t>
            </a:r>
            <a:r>
              <a:rPr lang="en-US" dirty="0" err="1">
                <a:latin typeface="Aharoni" panose="020B0604020202020204" pitchFamily="2" charset="-79"/>
                <a:cs typeface="Aharoni" panose="020B0604020202020204" pitchFamily="2" charset="-79"/>
              </a:rPr>
              <a:t>v</a:t>
            </a:r>
            <a:r>
              <a:rPr lang="en-US" cap="none" dirty="0" err="1">
                <a:latin typeface="Aharoni" panose="020B0604020202020204" pitchFamily="2" charset="-79"/>
                <a:cs typeface="Aharoni" panose="020B0604020202020204" pitchFamily="2" charset="-79"/>
              </a:rPr>
              <a:t>izard</a:t>
            </a: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r>
              <a:rPr lang="en-US" cap="none" dirty="0">
                <a:latin typeface="Aharoni" panose="020B0604020202020204" pitchFamily="2" charset="-79"/>
                <a:cs typeface="Aharoni" panose="020B0604020202020204" pitchFamily="2" charset="-79"/>
              </a:rPr>
              <a:t>provides visual insights </a:t>
            </a:r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B</a:t>
            </a:r>
            <a:r>
              <a:rPr lang="en-US" cap="none" dirty="0">
                <a:latin typeface="Aharoni" panose="020B0604020202020204" pitchFamily="2" charset="-79"/>
                <a:cs typeface="Aharoni" panose="020B0604020202020204" pitchFamily="2" charset="-79"/>
              </a:rPr>
              <a:t>ut who to sponsor</a:t>
            </a:r>
            <a:r>
              <a:rPr lang="en-US" sz="2800" cap="none" dirty="0">
                <a:latin typeface="Aharoni" panose="020B0604020202020204" pitchFamily="2" charset="-79"/>
                <a:cs typeface="Aharoni" panose="020B0604020202020204" pitchFamily="2" charset="-79"/>
              </a:rPr>
              <a:t>?</a:t>
            </a:r>
          </a:p>
          <a:p>
            <a:pPr lvl="1"/>
            <a:r>
              <a:rPr lang="en-US" sz="2000" cap="none" dirty="0">
                <a:latin typeface="Aharoni" panose="020B0604020202020204" pitchFamily="2" charset="-79"/>
                <a:cs typeface="Aharoni" panose="020B0604020202020204" pitchFamily="2" charset="-79"/>
              </a:rPr>
              <a:t>Most watched event</a:t>
            </a:r>
            <a:r>
              <a:rPr lang="en-US" sz="2800" cap="none" dirty="0">
                <a:latin typeface="Aharoni" panose="020B0604020202020204" pitchFamily="2" charset="-79"/>
                <a:cs typeface="Aharoni" panose="020B0604020202020204" pitchFamily="2" charset="-79"/>
              </a:rPr>
              <a:t>?</a:t>
            </a:r>
            <a:r>
              <a:rPr lang="en-US" sz="2000" cap="none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  <a:endParaRPr lang="en-U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lvl="1"/>
            <a:r>
              <a:rPr 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P</a:t>
            </a:r>
            <a:r>
              <a:rPr lang="en-US" sz="2000" cap="none" dirty="0">
                <a:latin typeface="Aharoni" panose="020B0604020202020204" pitchFamily="2" charset="-79"/>
                <a:cs typeface="Aharoni" panose="020B0604020202020204" pitchFamily="2" charset="-79"/>
              </a:rPr>
              <a:t>opular team</a:t>
            </a:r>
            <a:r>
              <a:rPr lang="en-US" sz="2800" cap="none" dirty="0">
                <a:latin typeface="Aharoni" panose="020B0604020202020204" pitchFamily="2" charset="-79"/>
                <a:cs typeface="Aharoni" panose="020B0604020202020204" pitchFamily="2" charset="-79"/>
              </a:rPr>
              <a:t>?</a:t>
            </a:r>
          </a:p>
          <a:p>
            <a:pPr lvl="1"/>
            <a:r>
              <a:rPr 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B</a:t>
            </a:r>
            <a:r>
              <a:rPr lang="en-US" sz="2000" cap="none" dirty="0">
                <a:latin typeface="Aharoni" panose="020B0604020202020204" pitchFamily="2" charset="-79"/>
                <a:cs typeface="Aharoni" panose="020B0604020202020204" pitchFamily="2" charset="-79"/>
              </a:rPr>
              <a:t>est player</a:t>
            </a:r>
            <a:r>
              <a:rPr lang="en-US" sz="2800" cap="none" dirty="0">
                <a:latin typeface="Aharoni" panose="020B0604020202020204" pitchFamily="2" charset="-79"/>
                <a:cs typeface="Aharoni" panose="020B0604020202020204" pitchFamily="2" charset="-79"/>
              </a:rPr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3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3DC1-F10B-46E5-80CE-A25747DF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cap="none" dirty="0"/>
              <a:t>ho</a:t>
            </a:r>
            <a:r>
              <a:rPr lang="en-US" dirty="0"/>
              <a:t> c</a:t>
            </a:r>
            <a:r>
              <a:rPr lang="en-US" cap="none" dirty="0"/>
              <a:t>an</a:t>
            </a:r>
            <a:r>
              <a:rPr lang="en-US" dirty="0"/>
              <a:t> w</a:t>
            </a:r>
            <a:r>
              <a:rPr lang="en-US" cap="none" dirty="0"/>
              <a:t>in</a:t>
            </a:r>
            <a:r>
              <a:rPr lang="en-US" dirty="0"/>
              <a:t> </a:t>
            </a:r>
            <a:r>
              <a:rPr lang="en-US" cap="none" dirty="0"/>
              <a:t>The</a:t>
            </a:r>
            <a:r>
              <a:rPr lang="en-US" dirty="0"/>
              <a:t> n</a:t>
            </a:r>
            <a:r>
              <a:rPr lang="en-US" cap="none" dirty="0"/>
              <a:t>ext</a:t>
            </a:r>
            <a:r>
              <a:rPr lang="en-US" dirty="0"/>
              <a:t> W</a:t>
            </a:r>
            <a:r>
              <a:rPr lang="en-US" cap="none" dirty="0"/>
              <a:t>orld</a:t>
            </a:r>
            <a:r>
              <a:rPr lang="en-US" dirty="0"/>
              <a:t> C</a:t>
            </a:r>
            <a:r>
              <a:rPr lang="en-US" cap="none" dirty="0"/>
              <a:t>up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6874-E564-4F86-A6A0-5DD722E963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858747"/>
          </a:xfrm>
        </p:spPr>
        <p:txBody>
          <a:bodyPr/>
          <a:lstStyle/>
          <a:p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Want to know which team has the most chance of winning the next World Cup</a:t>
            </a:r>
            <a:r>
              <a:rPr lang="en-US" sz="2800" cap="none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  <a:p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We predict and present to you as a progress meter.</a:t>
            </a:r>
          </a:p>
        </p:txBody>
      </p:sp>
    </p:spTree>
    <p:extLst>
      <p:ext uri="{BB962C8B-B14F-4D97-AF65-F5344CB8AC3E}">
        <p14:creationId xmlns:p14="http://schemas.microsoft.com/office/powerpoint/2010/main" val="382125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0E6-6360-4E0C-AAAB-841BC535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89" y="42700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Website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231B-E219-4E49-BA88-7244A109EA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030" y="2738888"/>
            <a:ext cx="10394707" cy="768079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://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swe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632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project.wixsite.com/footballvizard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64D6-1468-4C59-8983-089D41C5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DF9A-14EB-4769-8719-D2747C5176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used the below websites to gather data: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https://www.kaggle.com/lnvardanyan/football-players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https://www.kaggle.com/martj42/international-football-results-from-1872-to-2017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https://www.kaggle.com/ahmedyoussef/the-beautiful-game-analysis-of-football-events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5"/>
              </a:rPr>
              <a:t>https://www.kaggle.com/abecklas/fifa-world-cup/version/5?#WorldCups.csv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6"/>
              </a:rPr>
              <a:t>https://www.statista.com/statistics/872310/world-cup-fans-region/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7"/>
              </a:rPr>
              <a:t>https://www.statista.com/statistics/632319/fifa-world-cup-brand-value/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8"/>
              </a:rPr>
              <a:t>https://www.statista.com/statistics/196864/global-sponsorship-spending-since-2007/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  <a:hlinkClick r:id="rId9"/>
              </a:rPr>
              <a:t>https://www.brandwatch.com/blog/which-football-sponsorship-get-the-best-roi/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19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64DC-5ACB-49C2-9ABF-971A6C02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8" y="2342072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6624-08F2-44AB-A648-08BCA1475F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4945811"/>
            <a:ext cx="10394707" cy="4287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0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101</TotalTime>
  <Words>271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Impact</vt:lpstr>
      <vt:lpstr>Main Event</vt:lpstr>
      <vt:lpstr>FootballVizard.com</vt:lpstr>
      <vt:lpstr>Why should you sponsor?</vt:lpstr>
      <vt:lpstr>Why Football?</vt:lpstr>
      <vt:lpstr>Ready To Sponsor? </vt:lpstr>
      <vt:lpstr>Who can win The next World Cup?</vt:lpstr>
      <vt:lpstr>Website tour</vt:lpstr>
      <vt:lpstr>References: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FootBallVizard.com</dc:title>
  <dc:creator>esingh2</dc:creator>
  <cp:lastModifiedBy>esingh2</cp:lastModifiedBy>
  <cp:revision>11</cp:revision>
  <dcterms:created xsi:type="dcterms:W3CDTF">2019-04-30T20:39:52Z</dcterms:created>
  <dcterms:modified xsi:type="dcterms:W3CDTF">2019-04-30T22:21:41Z</dcterms:modified>
</cp:coreProperties>
</file>