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2840275" cy="302672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3">
          <p15:clr>
            <a:srgbClr val="000000"/>
          </p15:clr>
        </p15:guide>
        <p15:guide id="2" pos="13493">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i1xkiQZpvJURu+JpnIL6T1TJO3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FD1F56-931C-424D-A1AE-A09A92C61D6C}">
  <a:tblStyle styleId="{A1FD1F56-931C-424D-A1AE-A09A92C61D6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9" y="-2232"/>
      </p:cViewPr>
      <p:guideLst>
        <p:guide orient="horz" pos="9533"/>
        <p:guide pos="134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6/11/relationships/changesInfo" Target="changesInfos/changesInfo1.xml"/><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ita Likhi" userId="9424b6401f72db67" providerId="LiveId" clId="{C40DF7EE-FE7E-4E3A-8955-898E838D1FD0}"/>
    <pc:docChg chg="undo custSel modSld">
      <pc:chgData name="Yogita Likhi" userId="9424b6401f72db67" providerId="LiveId" clId="{C40DF7EE-FE7E-4E3A-8955-898E838D1FD0}" dt="2022-04-02T16:14:02.409" v="2199" actId="14100"/>
      <pc:docMkLst>
        <pc:docMk/>
      </pc:docMkLst>
      <pc:sldChg chg="addSp delSp modSp mod">
        <pc:chgData name="Yogita Likhi" userId="9424b6401f72db67" providerId="LiveId" clId="{C40DF7EE-FE7E-4E3A-8955-898E838D1FD0}" dt="2022-04-02T16:14:02.409" v="2199" actId="14100"/>
        <pc:sldMkLst>
          <pc:docMk/>
          <pc:sldMk cId="0" sldId="256"/>
        </pc:sldMkLst>
        <pc:spChg chg="add mod">
          <ac:chgData name="Yogita Likhi" userId="9424b6401f72db67" providerId="LiveId" clId="{C40DF7EE-FE7E-4E3A-8955-898E838D1FD0}" dt="2022-04-01T17:01:20.187" v="2020" actId="6549"/>
          <ac:spMkLst>
            <pc:docMk/>
            <pc:sldMk cId="0" sldId="256"/>
            <ac:spMk id="44" creationId="{3233CFF6-E942-4857-A9D4-CC259AA2A328}"/>
          </ac:spMkLst>
        </pc:spChg>
        <pc:spChg chg="mod">
          <ac:chgData name="Yogita Likhi" userId="9424b6401f72db67" providerId="LiveId" clId="{C40DF7EE-FE7E-4E3A-8955-898E838D1FD0}" dt="2022-04-01T16:00:25.561" v="1672" actId="1076"/>
          <ac:spMkLst>
            <pc:docMk/>
            <pc:sldMk cId="0" sldId="256"/>
            <ac:spMk id="89" creationId="{00000000-0000-0000-0000-000000000000}"/>
          </ac:spMkLst>
        </pc:spChg>
        <pc:spChg chg="mod">
          <ac:chgData name="Yogita Likhi" userId="9424b6401f72db67" providerId="LiveId" clId="{C40DF7EE-FE7E-4E3A-8955-898E838D1FD0}" dt="2022-03-31T16:32:27.127" v="96" actId="120"/>
          <ac:spMkLst>
            <pc:docMk/>
            <pc:sldMk cId="0" sldId="256"/>
            <ac:spMk id="92" creationId="{00000000-0000-0000-0000-000000000000}"/>
          </ac:spMkLst>
        </pc:spChg>
        <pc:spChg chg="mod">
          <ac:chgData name="Yogita Likhi" userId="9424b6401f72db67" providerId="LiveId" clId="{C40DF7EE-FE7E-4E3A-8955-898E838D1FD0}" dt="2022-03-31T19:38:56.625" v="265" actId="20577"/>
          <ac:spMkLst>
            <pc:docMk/>
            <pc:sldMk cId="0" sldId="256"/>
            <ac:spMk id="93" creationId="{00000000-0000-0000-0000-000000000000}"/>
          </ac:spMkLst>
        </pc:spChg>
        <pc:spChg chg="mod">
          <ac:chgData name="Yogita Likhi" userId="9424b6401f72db67" providerId="LiveId" clId="{C40DF7EE-FE7E-4E3A-8955-898E838D1FD0}" dt="2022-03-31T19:47:55.352" v="599" actId="255"/>
          <ac:spMkLst>
            <pc:docMk/>
            <pc:sldMk cId="0" sldId="256"/>
            <ac:spMk id="94" creationId="{00000000-0000-0000-0000-000000000000}"/>
          </ac:spMkLst>
        </pc:spChg>
        <pc:spChg chg="mod">
          <ac:chgData name="Yogita Likhi" userId="9424b6401f72db67" providerId="LiveId" clId="{C40DF7EE-FE7E-4E3A-8955-898E838D1FD0}" dt="2022-03-31T19:52:52.655" v="613" actId="1076"/>
          <ac:spMkLst>
            <pc:docMk/>
            <pc:sldMk cId="0" sldId="256"/>
            <ac:spMk id="96" creationId="{00000000-0000-0000-0000-000000000000}"/>
          </ac:spMkLst>
        </pc:spChg>
        <pc:spChg chg="mod">
          <ac:chgData name="Yogita Likhi" userId="9424b6401f72db67" providerId="LiveId" clId="{C40DF7EE-FE7E-4E3A-8955-898E838D1FD0}" dt="2022-04-01T16:51:28.936" v="1865" actId="20577"/>
          <ac:spMkLst>
            <pc:docMk/>
            <pc:sldMk cId="0" sldId="256"/>
            <ac:spMk id="101" creationId="{00000000-0000-0000-0000-000000000000}"/>
          </ac:spMkLst>
        </pc:spChg>
        <pc:spChg chg="mod">
          <ac:chgData name="Yogita Likhi" userId="9424b6401f72db67" providerId="LiveId" clId="{C40DF7EE-FE7E-4E3A-8955-898E838D1FD0}" dt="2022-04-01T15:56:42.089" v="1662" actId="1076"/>
          <ac:spMkLst>
            <pc:docMk/>
            <pc:sldMk cId="0" sldId="256"/>
            <ac:spMk id="102" creationId="{00000000-0000-0000-0000-000000000000}"/>
          </ac:spMkLst>
        </pc:spChg>
        <pc:spChg chg="mod">
          <ac:chgData name="Yogita Likhi" userId="9424b6401f72db67" providerId="LiveId" clId="{C40DF7EE-FE7E-4E3A-8955-898E838D1FD0}" dt="2022-04-01T15:56:06.657" v="1658" actId="1076"/>
          <ac:spMkLst>
            <pc:docMk/>
            <pc:sldMk cId="0" sldId="256"/>
            <ac:spMk id="103" creationId="{00000000-0000-0000-0000-000000000000}"/>
          </ac:spMkLst>
        </pc:spChg>
        <pc:spChg chg="mod">
          <ac:chgData name="Yogita Likhi" userId="9424b6401f72db67" providerId="LiveId" clId="{C40DF7EE-FE7E-4E3A-8955-898E838D1FD0}" dt="2022-04-01T15:56:03.434" v="1657" actId="1076"/>
          <ac:spMkLst>
            <pc:docMk/>
            <pc:sldMk cId="0" sldId="256"/>
            <ac:spMk id="104" creationId="{00000000-0000-0000-0000-000000000000}"/>
          </ac:spMkLst>
        </pc:spChg>
        <pc:spChg chg="mod">
          <ac:chgData name="Yogita Likhi" userId="9424b6401f72db67" providerId="LiveId" clId="{C40DF7EE-FE7E-4E3A-8955-898E838D1FD0}" dt="2022-04-01T16:00:16.909" v="1670" actId="1076"/>
          <ac:spMkLst>
            <pc:docMk/>
            <pc:sldMk cId="0" sldId="256"/>
            <ac:spMk id="105" creationId="{00000000-0000-0000-0000-000000000000}"/>
          </ac:spMkLst>
        </pc:spChg>
        <pc:spChg chg="mod">
          <ac:chgData name="Yogita Likhi" userId="9424b6401f72db67" providerId="LiveId" clId="{C40DF7EE-FE7E-4E3A-8955-898E838D1FD0}" dt="2022-04-01T16:03:51.711" v="1688" actId="20577"/>
          <ac:spMkLst>
            <pc:docMk/>
            <pc:sldMk cId="0" sldId="256"/>
            <ac:spMk id="106" creationId="{00000000-0000-0000-0000-000000000000}"/>
          </ac:spMkLst>
        </pc:spChg>
        <pc:spChg chg="mod">
          <ac:chgData name="Yogita Likhi" userId="9424b6401f72db67" providerId="LiveId" clId="{C40DF7EE-FE7E-4E3A-8955-898E838D1FD0}" dt="2022-03-31T19:51:54.874" v="608" actId="1076"/>
          <ac:spMkLst>
            <pc:docMk/>
            <pc:sldMk cId="0" sldId="256"/>
            <ac:spMk id="110" creationId="{00000000-0000-0000-0000-000000000000}"/>
          </ac:spMkLst>
        </pc:spChg>
        <pc:spChg chg="mod">
          <ac:chgData name="Yogita Likhi" userId="9424b6401f72db67" providerId="LiveId" clId="{C40DF7EE-FE7E-4E3A-8955-898E838D1FD0}" dt="2022-03-31T19:52:02.870" v="609" actId="1076"/>
          <ac:spMkLst>
            <pc:docMk/>
            <pc:sldMk cId="0" sldId="256"/>
            <ac:spMk id="112" creationId="{00000000-0000-0000-0000-000000000000}"/>
          </ac:spMkLst>
        </pc:spChg>
        <pc:spChg chg="mod">
          <ac:chgData name="Yogita Likhi" userId="9424b6401f72db67" providerId="LiveId" clId="{C40DF7EE-FE7E-4E3A-8955-898E838D1FD0}" dt="2022-04-02T04:48:38.455" v="2193" actId="6549"/>
          <ac:spMkLst>
            <pc:docMk/>
            <pc:sldMk cId="0" sldId="256"/>
            <ac:spMk id="113" creationId="{00000000-0000-0000-0000-000000000000}"/>
          </ac:spMkLst>
        </pc:spChg>
        <pc:spChg chg="mod">
          <ac:chgData name="Yogita Likhi" userId="9424b6401f72db67" providerId="LiveId" clId="{C40DF7EE-FE7E-4E3A-8955-898E838D1FD0}" dt="2022-04-01T15:57:01.957" v="1663" actId="1076"/>
          <ac:spMkLst>
            <pc:docMk/>
            <pc:sldMk cId="0" sldId="256"/>
            <ac:spMk id="114" creationId="{00000000-0000-0000-0000-000000000000}"/>
          </ac:spMkLst>
        </pc:spChg>
        <pc:spChg chg="mod">
          <ac:chgData name="Yogita Likhi" userId="9424b6401f72db67" providerId="LiveId" clId="{C40DF7EE-FE7E-4E3A-8955-898E838D1FD0}" dt="2022-03-31T16:30:20.974" v="13" actId="14100"/>
          <ac:spMkLst>
            <pc:docMk/>
            <pc:sldMk cId="0" sldId="256"/>
            <ac:spMk id="116" creationId="{00000000-0000-0000-0000-000000000000}"/>
          </ac:spMkLst>
        </pc:spChg>
        <pc:graphicFrameChg chg="add del mod">
          <ac:chgData name="Yogita Likhi" userId="9424b6401f72db67" providerId="LiveId" clId="{C40DF7EE-FE7E-4E3A-8955-898E838D1FD0}" dt="2022-04-01T14:32:18.066" v="753"/>
          <ac:graphicFrameMkLst>
            <pc:docMk/>
            <pc:sldMk cId="0" sldId="256"/>
            <ac:graphicFrameMk id="30" creationId="{C916223D-0C0E-42DC-9E41-7E9F3C4B21F9}"/>
          </ac:graphicFrameMkLst>
        </pc:graphicFrameChg>
        <pc:graphicFrameChg chg="add del mod modGraphic">
          <ac:chgData name="Yogita Likhi" userId="9424b6401f72db67" providerId="LiveId" clId="{C40DF7EE-FE7E-4E3A-8955-898E838D1FD0}" dt="2022-04-01T14:32:15.289" v="749"/>
          <ac:graphicFrameMkLst>
            <pc:docMk/>
            <pc:sldMk cId="0" sldId="256"/>
            <ac:graphicFrameMk id="31" creationId="{BD442691-8B9F-4D65-81CD-CB9C808507D4}"/>
          </ac:graphicFrameMkLst>
        </pc:graphicFrameChg>
        <pc:graphicFrameChg chg="add del mod modGraphic">
          <ac:chgData name="Yogita Likhi" userId="9424b6401f72db67" providerId="LiveId" clId="{C40DF7EE-FE7E-4E3A-8955-898E838D1FD0}" dt="2022-04-01T15:57:25.437" v="1665" actId="1076"/>
          <ac:graphicFrameMkLst>
            <pc:docMk/>
            <pc:sldMk cId="0" sldId="256"/>
            <ac:graphicFrameMk id="107" creationId="{00000000-0000-0000-0000-000000000000}"/>
          </ac:graphicFrameMkLst>
        </pc:graphicFrameChg>
        <pc:picChg chg="add mod">
          <ac:chgData name="Yogita Likhi" userId="9424b6401f72db67" providerId="LiveId" clId="{C40DF7EE-FE7E-4E3A-8955-898E838D1FD0}" dt="2022-04-01T16:58:55.329" v="1891" actId="1076"/>
          <ac:picMkLst>
            <pc:docMk/>
            <pc:sldMk cId="0" sldId="256"/>
            <ac:picMk id="3" creationId="{672E5924-A677-4946-8068-828A4ABBA84E}"/>
          </ac:picMkLst>
        </pc:picChg>
        <pc:picChg chg="add mod">
          <ac:chgData name="Yogita Likhi" userId="9424b6401f72db67" providerId="LiveId" clId="{C40DF7EE-FE7E-4E3A-8955-898E838D1FD0}" dt="2022-04-02T16:14:02.409" v="2199" actId="14100"/>
          <ac:picMkLst>
            <pc:docMk/>
            <pc:sldMk cId="0" sldId="256"/>
            <ac:picMk id="4" creationId="{E22289D7-FDA5-4E95-AFFC-AAFC4F68B596}"/>
          </ac:picMkLst>
        </pc:picChg>
        <pc:picChg chg="add mod">
          <ac:chgData name="Yogita Likhi" userId="9424b6401f72db67" providerId="LiveId" clId="{C40DF7EE-FE7E-4E3A-8955-898E838D1FD0}" dt="2022-04-01T16:58:58.238" v="1892" actId="1076"/>
          <ac:picMkLst>
            <pc:docMk/>
            <pc:sldMk cId="0" sldId="256"/>
            <ac:picMk id="5" creationId="{4F8CDFBB-CA0C-4E34-AED5-4EF2A335879F}"/>
          </ac:picMkLst>
        </pc:picChg>
        <pc:picChg chg="add mod">
          <ac:chgData name="Yogita Likhi" userId="9424b6401f72db67" providerId="LiveId" clId="{C40DF7EE-FE7E-4E3A-8955-898E838D1FD0}" dt="2022-04-01T16:59:09.466" v="1893" actId="1076"/>
          <ac:picMkLst>
            <pc:docMk/>
            <pc:sldMk cId="0" sldId="256"/>
            <ac:picMk id="7" creationId="{9F201091-1AFD-469F-8AE7-968BCAE1FEF0}"/>
          </ac:picMkLst>
        </pc:picChg>
        <pc:picChg chg="add mod">
          <ac:chgData name="Yogita Likhi" userId="9424b6401f72db67" providerId="LiveId" clId="{C40DF7EE-FE7E-4E3A-8955-898E838D1FD0}" dt="2022-04-01T16:59:14.192" v="1894" actId="1076"/>
          <ac:picMkLst>
            <pc:docMk/>
            <pc:sldMk cId="0" sldId="256"/>
            <ac:picMk id="9" creationId="{838355D2-0D1F-40F1-914C-98E68209565F}"/>
          </ac:picMkLst>
        </pc:picChg>
        <pc:picChg chg="add del mod">
          <ac:chgData name="Yogita Likhi" userId="9424b6401f72db67" providerId="LiveId" clId="{C40DF7EE-FE7E-4E3A-8955-898E838D1FD0}" dt="2022-04-01T16:57:09.667" v="1882" actId="22"/>
          <ac:picMkLst>
            <pc:docMk/>
            <pc:sldMk cId="0" sldId="256"/>
            <ac:picMk id="11" creationId="{BD6288B2-30E1-4BDD-A7DA-CB9772C22D43}"/>
          </ac:picMkLst>
        </pc:picChg>
        <pc:picChg chg="add mod">
          <ac:chgData name="Yogita Likhi" userId="9424b6401f72db67" providerId="LiveId" clId="{C40DF7EE-FE7E-4E3A-8955-898E838D1FD0}" dt="2022-04-01T16:59:17.704" v="1895" actId="1076"/>
          <ac:picMkLst>
            <pc:docMk/>
            <pc:sldMk cId="0" sldId="256"/>
            <ac:picMk id="13" creationId="{A25614E7-7931-4EDD-9161-10B3D67D9815}"/>
          </ac:picMkLst>
        </pc:picChg>
        <pc:picChg chg="add del">
          <ac:chgData name="Yogita Likhi" userId="9424b6401f72db67" providerId="LiveId" clId="{C40DF7EE-FE7E-4E3A-8955-898E838D1FD0}" dt="2022-04-01T16:59:47.716" v="1897" actId="478"/>
          <ac:picMkLst>
            <pc:docMk/>
            <pc:sldMk cId="0" sldId="256"/>
            <ac:picMk id="15" creationId="{00927BA7-B97D-404E-8EEB-D50FC16C2F57}"/>
          </ac:picMkLst>
        </pc:picChg>
        <pc:picChg chg="del mod">
          <ac:chgData name="Yogita Likhi" userId="9424b6401f72db67" providerId="LiveId" clId="{C40DF7EE-FE7E-4E3A-8955-898E838D1FD0}" dt="2022-04-01T17:21:17.615" v="2021" actId="478"/>
          <ac:picMkLst>
            <pc:docMk/>
            <pc:sldMk cId="0" sldId="256"/>
            <ac:picMk id="95" creationId="{00000000-0000-0000-0000-000000000000}"/>
          </ac:picMkLst>
        </pc:picChg>
        <pc:picChg chg="del">
          <ac:chgData name="Yogita Likhi" userId="9424b6401f72db67" providerId="LiveId" clId="{C40DF7EE-FE7E-4E3A-8955-898E838D1FD0}" dt="2022-04-01T16:47:25.267" v="1689" actId="478"/>
          <ac:picMkLst>
            <pc:docMk/>
            <pc:sldMk cId="0" sldId="256"/>
            <ac:picMk id="99" creationId="{00000000-0000-0000-0000-000000000000}"/>
          </ac:picMkLst>
        </pc:picChg>
        <pc:picChg chg="del">
          <ac:chgData name="Yogita Likhi" userId="9424b6401f72db67" providerId="LiveId" clId="{C40DF7EE-FE7E-4E3A-8955-898E838D1FD0}" dt="2022-04-01T16:47:27.506" v="1690" actId="478"/>
          <ac:picMkLst>
            <pc:docMk/>
            <pc:sldMk cId="0" sldId="256"/>
            <ac:picMk id="10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44600" y="1143000"/>
            <a:ext cx="4368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42214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44600" y="1143000"/>
            <a:ext cx="4368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945269" y="1611459"/>
            <a:ext cx="36949737" cy="58502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2945269" y="8057261"/>
            <a:ext cx="18207117" cy="192043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18" name="Google Shape;18;p3"/>
          <p:cNvSpPr txBox="1">
            <a:spLocks noGrp="1"/>
          </p:cNvSpPr>
          <p:nvPr>
            <p:ph type="body" idx="2"/>
          </p:nvPr>
        </p:nvSpPr>
        <p:spPr>
          <a:xfrm>
            <a:off x="21687889" y="8057261"/>
            <a:ext cx="18207117" cy="192043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19" name="Google Shape;19;p3"/>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945269" y="1611459"/>
            <a:ext cx="36949737" cy="58502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817984" y="-815454"/>
            <a:ext cx="19204308" cy="369497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451233" y="9817794"/>
            <a:ext cx="25650118" cy="923743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708610" y="848111"/>
            <a:ext cx="25650118" cy="27176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3213021" y="4953466"/>
            <a:ext cx="36414233" cy="1053749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6480"/>
              <a:buFont typeface="Calibri"/>
              <a:buNone/>
              <a:defRPr sz="264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5355035" y="15897328"/>
            <a:ext cx="32130206" cy="730758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413"/>
              </a:spcBef>
              <a:spcAft>
                <a:spcPts val="0"/>
              </a:spcAft>
              <a:buClr>
                <a:schemeClr val="dk1"/>
              </a:buClr>
              <a:buSzPts val="10592"/>
              <a:buNone/>
              <a:defRPr sz="10592"/>
            </a:lvl1pPr>
            <a:lvl2pPr lvl="1" algn="ctr">
              <a:lnSpc>
                <a:spcPct val="90000"/>
              </a:lnSpc>
              <a:spcBef>
                <a:spcPts val="2207"/>
              </a:spcBef>
              <a:spcAft>
                <a:spcPts val="0"/>
              </a:spcAft>
              <a:buClr>
                <a:schemeClr val="dk1"/>
              </a:buClr>
              <a:buSzPts val="8827"/>
              <a:buNone/>
              <a:defRPr sz="8827"/>
            </a:lvl2pPr>
            <a:lvl3pPr lvl="2" algn="ctr">
              <a:lnSpc>
                <a:spcPct val="90000"/>
              </a:lnSpc>
              <a:spcBef>
                <a:spcPts val="2207"/>
              </a:spcBef>
              <a:spcAft>
                <a:spcPts val="0"/>
              </a:spcAft>
              <a:buClr>
                <a:schemeClr val="dk1"/>
              </a:buClr>
              <a:buSzPts val="7944"/>
              <a:buNone/>
              <a:defRPr sz="7944"/>
            </a:lvl3pPr>
            <a:lvl4pPr lvl="3" algn="ctr">
              <a:lnSpc>
                <a:spcPct val="90000"/>
              </a:lnSpc>
              <a:spcBef>
                <a:spcPts val="2207"/>
              </a:spcBef>
              <a:spcAft>
                <a:spcPts val="0"/>
              </a:spcAft>
              <a:buClr>
                <a:schemeClr val="dk1"/>
              </a:buClr>
              <a:buSzPts val="7061"/>
              <a:buNone/>
              <a:defRPr sz="7061"/>
            </a:lvl4pPr>
            <a:lvl5pPr lvl="4" algn="ctr">
              <a:lnSpc>
                <a:spcPct val="90000"/>
              </a:lnSpc>
              <a:spcBef>
                <a:spcPts val="2207"/>
              </a:spcBef>
              <a:spcAft>
                <a:spcPts val="0"/>
              </a:spcAft>
              <a:buClr>
                <a:schemeClr val="dk1"/>
              </a:buClr>
              <a:buSzPts val="7061"/>
              <a:buNone/>
              <a:defRPr sz="7061"/>
            </a:lvl5pPr>
            <a:lvl6pPr lvl="5" algn="ctr">
              <a:lnSpc>
                <a:spcPct val="90000"/>
              </a:lnSpc>
              <a:spcBef>
                <a:spcPts val="2207"/>
              </a:spcBef>
              <a:spcAft>
                <a:spcPts val="0"/>
              </a:spcAft>
              <a:buClr>
                <a:schemeClr val="dk1"/>
              </a:buClr>
              <a:buSzPts val="7061"/>
              <a:buNone/>
              <a:defRPr sz="7061"/>
            </a:lvl6pPr>
            <a:lvl7pPr lvl="6" algn="ctr">
              <a:lnSpc>
                <a:spcPct val="90000"/>
              </a:lnSpc>
              <a:spcBef>
                <a:spcPts val="2207"/>
              </a:spcBef>
              <a:spcAft>
                <a:spcPts val="0"/>
              </a:spcAft>
              <a:buClr>
                <a:schemeClr val="dk1"/>
              </a:buClr>
              <a:buSzPts val="7061"/>
              <a:buNone/>
              <a:defRPr sz="7061"/>
            </a:lvl7pPr>
            <a:lvl8pPr lvl="7" algn="ctr">
              <a:lnSpc>
                <a:spcPct val="90000"/>
              </a:lnSpc>
              <a:spcBef>
                <a:spcPts val="2207"/>
              </a:spcBef>
              <a:spcAft>
                <a:spcPts val="0"/>
              </a:spcAft>
              <a:buClr>
                <a:schemeClr val="dk1"/>
              </a:buClr>
              <a:buSzPts val="7061"/>
              <a:buNone/>
              <a:defRPr sz="7061"/>
            </a:lvl8pPr>
            <a:lvl9pPr lvl="8" algn="ctr">
              <a:lnSpc>
                <a:spcPct val="90000"/>
              </a:lnSpc>
              <a:spcBef>
                <a:spcPts val="2207"/>
              </a:spcBef>
              <a:spcAft>
                <a:spcPts val="0"/>
              </a:spcAft>
              <a:buClr>
                <a:schemeClr val="dk1"/>
              </a:buClr>
              <a:buSzPts val="7061"/>
              <a:buNone/>
              <a:defRPr sz="7061"/>
            </a:lvl9pPr>
          </a:lstStyle>
          <a:p>
            <a:endParaRPr/>
          </a:p>
        </p:txBody>
      </p:sp>
      <p:sp>
        <p:nvSpPr>
          <p:cNvPr id="25" name="Google Shape;25;p4"/>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2945269" y="1611459"/>
            <a:ext cx="36949737" cy="58502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2945269" y="8057261"/>
            <a:ext cx="36949737" cy="192043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2922959" y="7545809"/>
            <a:ext cx="36949737" cy="1259034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80"/>
              <a:buFont typeface="Calibri"/>
              <a:buNone/>
              <a:defRPr sz="264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2922959" y="20255263"/>
            <a:ext cx="36949737" cy="66209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413"/>
              </a:spcBef>
              <a:spcAft>
                <a:spcPts val="0"/>
              </a:spcAft>
              <a:buClr>
                <a:schemeClr val="dk1"/>
              </a:buClr>
              <a:buSzPts val="10592"/>
              <a:buNone/>
              <a:defRPr sz="10592">
                <a:solidFill>
                  <a:schemeClr val="dk1"/>
                </a:solidFill>
              </a:defRPr>
            </a:lvl1pPr>
            <a:lvl2pPr marL="914400" lvl="1" indent="-228600" algn="l">
              <a:lnSpc>
                <a:spcPct val="90000"/>
              </a:lnSpc>
              <a:spcBef>
                <a:spcPts val="2207"/>
              </a:spcBef>
              <a:spcAft>
                <a:spcPts val="0"/>
              </a:spcAft>
              <a:buClr>
                <a:srgbClr val="888888"/>
              </a:buClr>
              <a:buSzPts val="8827"/>
              <a:buNone/>
              <a:defRPr sz="8827">
                <a:solidFill>
                  <a:srgbClr val="888888"/>
                </a:solidFill>
              </a:defRPr>
            </a:lvl2pPr>
            <a:lvl3pPr marL="1371600" lvl="2" indent="-228600" algn="l">
              <a:lnSpc>
                <a:spcPct val="90000"/>
              </a:lnSpc>
              <a:spcBef>
                <a:spcPts val="2207"/>
              </a:spcBef>
              <a:spcAft>
                <a:spcPts val="0"/>
              </a:spcAft>
              <a:buClr>
                <a:srgbClr val="888888"/>
              </a:buClr>
              <a:buSzPts val="7944"/>
              <a:buNone/>
              <a:defRPr sz="7944">
                <a:solidFill>
                  <a:srgbClr val="888888"/>
                </a:solidFill>
              </a:defRPr>
            </a:lvl3pPr>
            <a:lvl4pPr marL="1828800" lvl="3" indent="-228600" algn="l">
              <a:lnSpc>
                <a:spcPct val="90000"/>
              </a:lnSpc>
              <a:spcBef>
                <a:spcPts val="2207"/>
              </a:spcBef>
              <a:spcAft>
                <a:spcPts val="0"/>
              </a:spcAft>
              <a:buClr>
                <a:srgbClr val="888888"/>
              </a:buClr>
              <a:buSzPts val="7061"/>
              <a:buNone/>
              <a:defRPr sz="7061">
                <a:solidFill>
                  <a:srgbClr val="888888"/>
                </a:solidFill>
              </a:defRPr>
            </a:lvl4pPr>
            <a:lvl5pPr marL="2286000" lvl="4" indent="-228600" algn="l">
              <a:lnSpc>
                <a:spcPct val="90000"/>
              </a:lnSpc>
              <a:spcBef>
                <a:spcPts val="2207"/>
              </a:spcBef>
              <a:spcAft>
                <a:spcPts val="0"/>
              </a:spcAft>
              <a:buClr>
                <a:srgbClr val="888888"/>
              </a:buClr>
              <a:buSzPts val="7061"/>
              <a:buNone/>
              <a:defRPr sz="7061">
                <a:solidFill>
                  <a:srgbClr val="888888"/>
                </a:solidFill>
              </a:defRPr>
            </a:lvl5pPr>
            <a:lvl6pPr marL="2743200" lvl="5" indent="-228600" algn="l">
              <a:lnSpc>
                <a:spcPct val="90000"/>
              </a:lnSpc>
              <a:spcBef>
                <a:spcPts val="2207"/>
              </a:spcBef>
              <a:spcAft>
                <a:spcPts val="0"/>
              </a:spcAft>
              <a:buClr>
                <a:srgbClr val="888888"/>
              </a:buClr>
              <a:buSzPts val="7061"/>
              <a:buNone/>
              <a:defRPr sz="7061">
                <a:solidFill>
                  <a:srgbClr val="888888"/>
                </a:solidFill>
              </a:defRPr>
            </a:lvl6pPr>
            <a:lvl7pPr marL="3200400" lvl="6" indent="-228600" algn="l">
              <a:lnSpc>
                <a:spcPct val="90000"/>
              </a:lnSpc>
              <a:spcBef>
                <a:spcPts val="2207"/>
              </a:spcBef>
              <a:spcAft>
                <a:spcPts val="0"/>
              </a:spcAft>
              <a:buClr>
                <a:srgbClr val="888888"/>
              </a:buClr>
              <a:buSzPts val="7061"/>
              <a:buNone/>
              <a:defRPr sz="7061">
                <a:solidFill>
                  <a:srgbClr val="888888"/>
                </a:solidFill>
              </a:defRPr>
            </a:lvl7pPr>
            <a:lvl8pPr marL="3657600" lvl="7" indent="-228600" algn="l">
              <a:lnSpc>
                <a:spcPct val="90000"/>
              </a:lnSpc>
              <a:spcBef>
                <a:spcPts val="2207"/>
              </a:spcBef>
              <a:spcAft>
                <a:spcPts val="0"/>
              </a:spcAft>
              <a:buClr>
                <a:srgbClr val="888888"/>
              </a:buClr>
              <a:buSzPts val="7061"/>
              <a:buNone/>
              <a:defRPr sz="7061">
                <a:solidFill>
                  <a:srgbClr val="888888"/>
                </a:solidFill>
              </a:defRPr>
            </a:lvl8pPr>
            <a:lvl9pPr marL="4114800" lvl="8" indent="-228600" algn="l">
              <a:lnSpc>
                <a:spcPct val="90000"/>
              </a:lnSpc>
              <a:spcBef>
                <a:spcPts val="2207"/>
              </a:spcBef>
              <a:spcAft>
                <a:spcPts val="0"/>
              </a:spcAft>
              <a:buClr>
                <a:srgbClr val="888888"/>
              </a:buClr>
              <a:buSzPts val="7061"/>
              <a:buNone/>
              <a:defRPr sz="7061">
                <a:solidFill>
                  <a:srgbClr val="888888"/>
                </a:solidFill>
              </a:defRPr>
            </a:lvl9pPr>
          </a:lstStyle>
          <a:p>
            <a:endParaRPr/>
          </a:p>
        </p:txBody>
      </p:sp>
      <p:sp>
        <p:nvSpPr>
          <p:cNvPr id="37" name="Google Shape;37;p6"/>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950849" y="1611459"/>
            <a:ext cx="36949737" cy="58502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950853" y="7419688"/>
            <a:ext cx="18123442" cy="363627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413"/>
              </a:spcBef>
              <a:spcAft>
                <a:spcPts val="0"/>
              </a:spcAft>
              <a:buClr>
                <a:schemeClr val="dk1"/>
              </a:buClr>
              <a:buSzPts val="10592"/>
              <a:buNone/>
              <a:defRPr sz="10592" b="1"/>
            </a:lvl1pPr>
            <a:lvl2pPr marL="914400" lvl="1" indent="-228600" algn="l">
              <a:lnSpc>
                <a:spcPct val="90000"/>
              </a:lnSpc>
              <a:spcBef>
                <a:spcPts val="2207"/>
              </a:spcBef>
              <a:spcAft>
                <a:spcPts val="0"/>
              </a:spcAft>
              <a:buClr>
                <a:schemeClr val="dk1"/>
              </a:buClr>
              <a:buSzPts val="8827"/>
              <a:buNone/>
              <a:defRPr sz="8827" b="1"/>
            </a:lvl2pPr>
            <a:lvl3pPr marL="1371600" lvl="2" indent="-228600" algn="l">
              <a:lnSpc>
                <a:spcPct val="90000"/>
              </a:lnSpc>
              <a:spcBef>
                <a:spcPts val="2207"/>
              </a:spcBef>
              <a:spcAft>
                <a:spcPts val="0"/>
              </a:spcAft>
              <a:buClr>
                <a:schemeClr val="dk1"/>
              </a:buClr>
              <a:buSzPts val="7944"/>
              <a:buNone/>
              <a:defRPr sz="7944" b="1"/>
            </a:lvl3pPr>
            <a:lvl4pPr marL="1828800" lvl="3" indent="-228600" algn="l">
              <a:lnSpc>
                <a:spcPct val="90000"/>
              </a:lnSpc>
              <a:spcBef>
                <a:spcPts val="2207"/>
              </a:spcBef>
              <a:spcAft>
                <a:spcPts val="0"/>
              </a:spcAft>
              <a:buClr>
                <a:schemeClr val="dk1"/>
              </a:buClr>
              <a:buSzPts val="7061"/>
              <a:buNone/>
              <a:defRPr sz="7061" b="1"/>
            </a:lvl4pPr>
            <a:lvl5pPr marL="2286000" lvl="4" indent="-228600" algn="l">
              <a:lnSpc>
                <a:spcPct val="90000"/>
              </a:lnSpc>
              <a:spcBef>
                <a:spcPts val="2207"/>
              </a:spcBef>
              <a:spcAft>
                <a:spcPts val="0"/>
              </a:spcAft>
              <a:buClr>
                <a:schemeClr val="dk1"/>
              </a:buClr>
              <a:buSzPts val="7061"/>
              <a:buNone/>
              <a:defRPr sz="7061" b="1"/>
            </a:lvl5pPr>
            <a:lvl6pPr marL="2743200" lvl="5" indent="-228600" algn="l">
              <a:lnSpc>
                <a:spcPct val="90000"/>
              </a:lnSpc>
              <a:spcBef>
                <a:spcPts val="2207"/>
              </a:spcBef>
              <a:spcAft>
                <a:spcPts val="0"/>
              </a:spcAft>
              <a:buClr>
                <a:schemeClr val="dk1"/>
              </a:buClr>
              <a:buSzPts val="7061"/>
              <a:buNone/>
              <a:defRPr sz="7061" b="1"/>
            </a:lvl6pPr>
            <a:lvl7pPr marL="3200400" lvl="6" indent="-228600" algn="l">
              <a:lnSpc>
                <a:spcPct val="90000"/>
              </a:lnSpc>
              <a:spcBef>
                <a:spcPts val="2207"/>
              </a:spcBef>
              <a:spcAft>
                <a:spcPts val="0"/>
              </a:spcAft>
              <a:buClr>
                <a:schemeClr val="dk1"/>
              </a:buClr>
              <a:buSzPts val="7061"/>
              <a:buNone/>
              <a:defRPr sz="7061" b="1"/>
            </a:lvl7pPr>
            <a:lvl8pPr marL="3657600" lvl="7" indent="-228600" algn="l">
              <a:lnSpc>
                <a:spcPct val="90000"/>
              </a:lnSpc>
              <a:spcBef>
                <a:spcPts val="2207"/>
              </a:spcBef>
              <a:spcAft>
                <a:spcPts val="0"/>
              </a:spcAft>
              <a:buClr>
                <a:schemeClr val="dk1"/>
              </a:buClr>
              <a:buSzPts val="7061"/>
              <a:buNone/>
              <a:defRPr sz="7061" b="1"/>
            </a:lvl8pPr>
            <a:lvl9pPr marL="4114800" lvl="8" indent="-228600" algn="l">
              <a:lnSpc>
                <a:spcPct val="90000"/>
              </a:lnSpc>
              <a:spcBef>
                <a:spcPts val="2207"/>
              </a:spcBef>
              <a:spcAft>
                <a:spcPts val="0"/>
              </a:spcAft>
              <a:buClr>
                <a:schemeClr val="dk1"/>
              </a:buClr>
              <a:buSzPts val="7061"/>
              <a:buNone/>
              <a:defRPr sz="7061" b="1"/>
            </a:lvl9pPr>
          </a:lstStyle>
          <a:p>
            <a:endParaRPr/>
          </a:p>
        </p:txBody>
      </p:sp>
      <p:sp>
        <p:nvSpPr>
          <p:cNvPr id="43" name="Google Shape;43;p7"/>
          <p:cNvSpPr txBox="1">
            <a:spLocks noGrp="1"/>
          </p:cNvSpPr>
          <p:nvPr>
            <p:ph type="body" idx="2"/>
          </p:nvPr>
        </p:nvSpPr>
        <p:spPr>
          <a:xfrm>
            <a:off x="2950853" y="11055963"/>
            <a:ext cx="18123442" cy="162616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1687891" y="7419688"/>
            <a:ext cx="18212697" cy="363627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413"/>
              </a:spcBef>
              <a:spcAft>
                <a:spcPts val="0"/>
              </a:spcAft>
              <a:buClr>
                <a:schemeClr val="dk1"/>
              </a:buClr>
              <a:buSzPts val="10592"/>
              <a:buNone/>
              <a:defRPr sz="10592" b="1"/>
            </a:lvl1pPr>
            <a:lvl2pPr marL="914400" lvl="1" indent="-228600" algn="l">
              <a:lnSpc>
                <a:spcPct val="90000"/>
              </a:lnSpc>
              <a:spcBef>
                <a:spcPts val="2207"/>
              </a:spcBef>
              <a:spcAft>
                <a:spcPts val="0"/>
              </a:spcAft>
              <a:buClr>
                <a:schemeClr val="dk1"/>
              </a:buClr>
              <a:buSzPts val="8827"/>
              <a:buNone/>
              <a:defRPr sz="8827" b="1"/>
            </a:lvl2pPr>
            <a:lvl3pPr marL="1371600" lvl="2" indent="-228600" algn="l">
              <a:lnSpc>
                <a:spcPct val="90000"/>
              </a:lnSpc>
              <a:spcBef>
                <a:spcPts val="2207"/>
              </a:spcBef>
              <a:spcAft>
                <a:spcPts val="0"/>
              </a:spcAft>
              <a:buClr>
                <a:schemeClr val="dk1"/>
              </a:buClr>
              <a:buSzPts val="7944"/>
              <a:buNone/>
              <a:defRPr sz="7944" b="1"/>
            </a:lvl3pPr>
            <a:lvl4pPr marL="1828800" lvl="3" indent="-228600" algn="l">
              <a:lnSpc>
                <a:spcPct val="90000"/>
              </a:lnSpc>
              <a:spcBef>
                <a:spcPts val="2207"/>
              </a:spcBef>
              <a:spcAft>
                <a:spcPts val="0"/>
              </a:spcAft>
              <a:buClr>
                <a:schemeClr val="dk1"/>
              </a:buClr>
              <a:buSzPts val="7061"/>
              <a:buNone/>
              <a:defRPr sz="7061" b="1"/>
            </a:lvl4pPr>
            <a:lvl5pPr marL="2286000" lvl="4" indent="-228600" algn="l">
              <a:lnSpc>
                <a:spcPct val="90000"/>
              </a:lnSpc>
              <a:spcBef>
                <a:spcPts val="2207"/>
              </a:spcBef>
              <a:spcAft>
                <a:spcPts val="0"/>
              </a:spcAft>
              <a:buClr>
                <a:schemeClr val="dk1"/>
              </a:buClr>
              <a:buSzPts val="7061"/>
              <a:buNone/>
              <a:defRPr sz="7061" b="1"/>
            </a:lvl5pPr>
            <a:lvl6pPr marL="2743200" lvl="5" indent="-228600" algn="l">
              <a:lnSpc>
                <a:spcPct val="90000"/>
              </a:lnSpc>
              <a:spcBef>
                <a:spcPts val="2207"/>
              </a:spcBef>
              <a:spcAft>
                <a:spcPts val="0"/>
              </a:spcAft>
              <a:buClr>
                <a:schemeClr val="dk1"/>
              </a:buClr>
              <a:buSzPts val="7061"/>
              <a:buNone/>
              <a:defRPr sz="7061" b="1"/>
            </a:lvl6pPr>
            <a:lvl7pPr marL="3200400" lvl="6" indent="-228600" algn="l">
              <a:lnSpc>
                <a:spcPct val="90000"/>
              </a:lnSpc>
              <a:spcBef>
                <a:spcPts val="2207"/>
              </a:spcBef>
              <a:spcAft>
                <a:spcPts val="0"/>
              </a:spcAft>
              <a:buClr>
                <a:schemeClr val="dk1"/>
              </a:buClr>
              <a:buSzPts val="7061"/>
              <a:buNone/>
              <a:defRPr sz="7061" b="1"/>
            </a:lvl7pPr>
            <a:lvl8pPr marL="3657600" lvl="7" indent="-228600" algn="l">
              <a:lnSpc>
                <a:spcPct val="90000"/>
              </a:lnSpc>
              <a:spcBef>
                <a:spcPts val="2207"/>
              </a:spcBef>
              <a:spcAft>
                <a:spcPts val="0"/>
              </a:spcAft>
              <a:buClr>
                <a:schemeClr val="dk1"/>
              </a:buClr>
              <a:buSzPts val="7061"/>
              <a:buNone/>
              <a:defRPr sz="7061" b="1"/>
            </a:lvl8pPr>
            <a:lvl9pPr marL="4114800" lvl="8" indent="-228600" algn="l">
              <a:lnSpc>
                <a:spcPct val="90000"/>
              </a:lnSpc>
              <a:spcBef>
                <a:spcPts val="2207"/>
              </a:spcBef>
              <a:spcAft>
                <a:spcPts val="0"/>
              </a:spcAft>
              <a:buClr>
                <a:schemeClr val="dk1"/>
              </a:buClr>
              <a:buSzPts val="7061"/>
              <a:buNone/>
              <a:defRPr sz="7061" b="1"/>
            </a:lvl9pPr>
          </a:lstStyle>
          <a:p>
            <a:endParaRPr/>
          </a:p>
        </p:txBody>
      </p:sp>
      <p:sp>
        <p:nvSpPr>
          <p:cNvPr id="45" name="Google Shape;45;p7"/>
          <p:cNvSpPr txBox="1">
            <a:spLocks noGrp="1"/>
          </p:cNvSpPr>
          <p:nvPr>
            <p:ph type="body" idx="4"/>
          </p:nvPr>
        </p:nvSpPr>
        <p:spPr>
          <a:xfrm>
            <a:off x="21687891" y="11055963"/>
            <a:ext cx="18212697" cy="162616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413"/>
              </a:spcBef>
              <a:spcAft>
                <a:spcPts val="0"/>
              </a:spcAft>
              <a:buClr>
                <a:schemeClr val="dk1"/>
              </a:buClr>
              <a:buSzPts val="1800"/>
              <a:buChar char="•"/>
              <a:defRPr/>
            </a:lvl1pPr>
            <a:lvl2pPr marL="914400" lvl="1" indent="-342900" algn="l">
              <a:lnSpc>
                <a:spcPct val="90000"/>
              </a:lnSpc>
              <a:spcBef>
                <a:spcPts val="2207"/>
              </a:spcBef>
              <a:spcAft>
                <a:spcPts val="0"/>
              </a:spcAft>
              <a:buClr>
                <a:schemeClr val="dk1"/>
              </a:buClr>
              <a:buSzPts val="1800"/>
              <a:buChar char="•"/>
              <a:defRPr/>
            </a:lvl2pPr>
            <a:lvl3pPr marL="1371600" lvl="2" indent="-342900" algn="l">
              <a:lnSpc>
                <a:spcPct val="90000"/>
              </a:lnSpc>
              <a:spcBef>
                <a:spcPts val="2207"/>
              </a:spcBef>
              <a:spcAft>
                <a:spcPts val="0"/>
              </a:spcAft>
              <a:buClr>
                <a:schemeClr val="dk1"/>
              </a:buClr>
              <a:buSzPts val="1800"/>
              <a:buChar char="•"/>
              <a:defRPr/>
            </a:lvl3pPr>
            <a:lvl4pPr marL="1828800" lvl="3" indent="-342900" algn="l">
              <a:lnSpc>
                <a:spcPct val="90000"/>
              </a:lnSpc>
              <a:spcBef>
                <a:spcPts val="2207"/>
              </a:spcBef>
              <a:spcAft>
                <a:spcPts val="0"/>
              </a:spcAft>
              <a:buClr>
                <a:schemeClr val="dk1"/>
              </a:buClr>
              <a:buSzPts val="1800"/>
              <a:buChar char="•"/>
              <a:defRPr/>
            </a:lvl4pPr>
            <a:lvl5pPr marL="2286000" lvl="4" indent="-342900" algn="l">
              <a:lnSpc>
                <a:spcPct val="90000"/>
              </a:lnSpc>
              <a:spcBef>
                <a:spcPts val="2207"/>
              </a:spcBef>
              <a:spcAft>
                <a:spcPts val="0"/>
              </a:spcAft>
              <a:buClr>
                <a:schemeClr val="dk1"/>
              </a:buClr>
              <a:buSzPts val="1800"/>
              <a:buChar char="•"/>
              <a:defRPr/>
            </a:lvl5pPr>
            <a:lvl6pPr marL="2743200" lvl="5" indent="-342900" algn="l">
              <a:lnSpc>
                <a:spcPct val="90000"/>
              </a:lnSpc>
              <a:spcBef>
                <a:spcPts val="2207"/>
              </a:spcBef>
              <a:spcAft>
                <a:spcPts val="0"/>
              </a:spcAft>
              <a:buClr>
                <a:schemeClr val="dk1"/>
              </a:buClr>
              <a:buSzPts val="1800"/>
              <a:buChar char="•"/>
              <a:defRPr/>
            </a:lvl6pPr>
            <a:lvl7pPr marL="3200400" lvl="6" indent="-342900" algn="l">
              <a:lnSpc>
                <a:spcPct val="90000"/>
              </a:lnSpc>
              <a:spcBef>
                <a:spcPts val="2207"/>
              </a:spcBef>
              <a:spcAft>
                <a:spcPts val="0"/>
              </a:spcAft>
              <a:buClr>
                <a:schemeClr val="dk1"/>
              </a:buClr>
              <a:buSzPts val="1800"/>
              <a:buChar char="•"/>
              <a:defRPr/>
            </a:lvl7pPr>
            <a:lvl8pPr marL="3657600" lvl="7" indent="-342900" algn="l">
              <a:lnSpc>
                <a:spcPct val="90000"/>
              </a:lnSpc>
              <a:spcBef>
                <a:spcPts val="2207"/>
              </a:spcBef>
              <a:spcAft>
                <a:spcPts val="0"/>
              </a:spcAft>
              <a:buClr>
                <a:schemeClr val="dk1"/>
              </a:buClr>
              <a:buSzPts val="1800"/>
              <a:buChar char="•"/>
              <a:defRPr/>
            </a:lvl8pPr>
            <a:lvl9pPr marL="4114800" lvl="8" indent="-342900" algn="l">
              <a:lnSpc>
                <a:spcPct val="90000"/>
              </a:lnSpc>
              <a:spcBef>
                <a:spcPts val="2207"/>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945269" y="1611459"/>
            <a:ext cx="36949737" cy="58502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950849" y="2017818"/>
            <a:ext cx="13817104" cy="70623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123"/>
              <a:buFont typeface="Calibri"/>
              <a:buNone/>
              <a:defRPr sz="1412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8212697" y="4357934"/>
            <a:ext cx="21687889" cy="21509384"/>
          </a:xfrm>
          <a:prstGeom prst="rect">
            <a:avLst/>
          </a:prstGeom>
          <a:noFill/>
          <a:ln>
            <a:noFill/>
          </a:ln>
        </p:spPr>
        <p:txBody>
          <a:bodyPr spcFirstLastPara="1" wrap="square" lIns="91425" tIns="45700" rIns="91425" bIns="45700" anchor="t" anchorCtr="0">
            <a:normAutofit/>
          </a:bodyPr>
          <a:lstStyle>
            <a:lvl1pPr marL="457200" lvl="0" indent="-1125410" algn="l">
              <a:lnSpc>
                <a:spcPct val="90000"/>
              </a:lnSpc>
              <a:spcBef>
                <a:spcPts val="4413"/>
              </a:spcBef>
              <a:spcAft>
                <a:spcPts val="0"/>
              </a:spcAft>
              <a:buClr>
                <a:schemeClr val="dk1"/>
              </a:buClr>
              <a:buSzPts val="14123"/>
              <a:buChar char="•"/>
              <a:defRPr sz="14123"/>
            </a:lvl1pPr>
            <a:lvl2pPr marL="914400" lvl="1" indent="-1013333" algn="l">
              <a:lnSpc>
                <a:spcPct val="90000"/>
              </a:lnSpc>
              <a:spcBef>
                <a:spcPts val="2207"/>
              </a:spcBef>
              <a:spcAft>
                <a:spcPts val="0"/>
              </a:spcAft>
              <a:buClr>
                <a:schemeClr val="dk1"/>
              </a:buClr>
              <a:buSzPts val="12358"/>
              <a:buChar char="•"/>
              <a:defRPr sz="12358"/>
            </a:lvl2pPr>
            <a:lvl3pPr marL="1371600" lvl="2" indent="-901192" algn="l">
              <a:lnSpc>
                <a:spcPct val="90000"/>
              </a:lnSpc>
              <a:spcBef>
                <a:spcPts val="2207"/>
              </a:spcBef>
              <a:spcAft>
                <a:spcPts val="0"/>
              </a:spcAft>
              <a:buClr>
                <a:schemeClr val="dk1"/>
              </a:buClr>
              <a:buSzPts val="10592"/>
              <a:buChar char="•"/>
              <a:defRPr sz="10592"/>
            </a:lvl3pPr>
            <a:lvl4pPr marL="1828800" lvl="3" indent="-789114" algn="l">
              <a:lnSpc>
                <a:spcPct val="90000"/>
              </a:lnSpc>
              <a:spcBef>
                <a:spcPts val="2207"/>
              </a:spcBef>
              <a:spcAft>
                <a:spcPts val="0"/>
              </a:spcAft>
              <a:buClr>
                <a:schemeClr val="dk1"/>
              </a:buClr>
              <a:buSzPts val="8827"/>
              <a:buChar char="•"/>
              <a:defRPr sz="8827"/>
            </a:lvl4pPr>
            <a:lvl5pPr marL="2286000" lvl="4" indent="-789114" algn="l">
              <a:lnSpc>
                <a:spcPct val="90000"/>
              </a:lnSpc>
              <a:spcBef>
                <a:spcPts val="2207"/>
              </a:spcBef>
              <a:spcAft>
                <a:spcPts val="0"/>
              </a:spcAft>
              <a:buClr>
                <a:schemeClr val="dk1"/>
              </a:buClr>
              <a:buSzPts val="8827"/>
              <a:buChar char="•"/>
              <a:defRPr sz="8827"/>
            </a:lvl5pPr>
            <a:lvl6pPr marL="2743200" lvl="5" indent="-789114" algn="l">
              <a:lnSpc>
                <a:spcPct val="90000"/>
              </a:lnSpc>
              <a:spcBef>
                <a:spcPts val="2207"/>
              </a:spcBef>
              <a:spcAft>
                <a:spcPts val="0"/>
              </a:spcAft>
              <a:buClr>
                <a:schemeClr val="dk1"/>
              </a:buClr>
              <a:buSzPts val="8827"/>
              <a:buChar char="•"/>
              <a:defRPr sz="8827"/>
            </a:lvl6pPr>
            <a:lvl7pPr marL="3200400" lvl="6" indent="-789114" algn="l">
              <a:lnSpc>
                <a:spcPct val="90000"/>
              </a:lnSpc>
              <a:spcBef>
                <a:spcPts val="2207"/>
              </a:spcBef>
              <a:spcAft>
                <a:spcPts val="0"/>
              </a:spcAft>
              <a:buClr>
                <a:schemeClr val="dk1"/>
              </a:buClr>
              <a:buSzPts val="8827"/>
              <a:buChar char="•"/>
              <a:defRPr sz="8827"/>
            </a:lvl7pPr>
            <a:lvl8pPr marL="3657600" lvl="7" indent="-789114" algn="l">
              <a:lnSpc>
                <a:spcPct val="90000"/>
              </a:lnSpc>
              <a:spcBef>
                <a:spcPts val="2207"/>
              </a:spcBef>
              <a:spcAft>
                <a:spcPts val="0"/>
              </a:spcAft>
              <a:buClr>
                <a:schemeClr val="dk1"/>
              </a:buClr>
              <a:buSzPts val="8827"/>
              <a:buChar char="•"/>
              <a:defRPr sz="8827"/>
            </a:lvl8pPr>
            <a:lvl9pPr marL="4114800" lvl="8" indent="-789114" algn="l">
              <a:lnSpc>
                <a:spcPct val="90000"/>
              </a:lnSpc>
              <a:spcBef>
                <a:spcPts val="2207"/>
              </a:spcBef>
              <a:spcAft>
                <a:spcPts val="0"/>
              </a:spcAft>
              <a:buClr>
                <a:schemeClr val="dk1"/>
              </a:buClr>
              <a:buSzPts val="8827"/>
              <a:buChar char="•"/>
              <a:defRPr sz="8827"/>
            </a:lvl9pPr>
          </a:lstStyle>
          <a:p>
            <a:endParaRPr/>
          </a:p>
        </p:txBody>
      </p:sp>
      <p:sp>
        <p:nvSpPr>
          <p:cNvPr id="61" name="Google Shape;61;p10"/>
          <p:cNvSpPr txBox="1">
            <a:spLocks noGrp="1"/>
          </p:cNvSpPr>
          <p:nvPr>
            <p:ph type="body" idx="2"/>
          </p:nvPr>
        </p:nvSpPr>
        <p:spPr>
          <a:xfrm>
            <a:off x="2950849" y="9080183"/>
            <a:ext cx="13817104" cy="168221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413"/>
              </a:spcBef>
              <a:spcAft>
                <a:spcPts val="0"/>
              </a:spcAft>
              <a:buClr>
                <a:schemeClr val="dk1"/>
              </a:buClr>
              <a:buSzPts val="7061"/>
              <a:buNone/>
              <a:defRPr sz="7061"/>
            </a:lvl1pPr>
            <a:lvl2pPr marL="914400" lvl="1" indent="-228600" algn="l">
              <a:lnSpc>
                <a:spcPct val="90000"/>
              </a:lnSpc>
              <a:spcBef>
                <a:spcPts val="2207"/>
              </a:spcBef>
              <a:spcAft>
                <a:spcPts val="0"/>
              </a:spcAft>
              <a:buClr>
                <a:schemeClr val="dk1"/>
              </a:buClr>
              <a:buSzPts val="6179"/>
              <a:buNone/>
              <a:defRPr sz="6179"/>
            </a:lvl2pPr>
            <a:lvl3pPr marL="1371600" lvl="2" indent="-228600" algn="l">
              <a:lnSpc>
                <a:spcPct val="90000"/>
              </a:lnSpc>
              <a:spcBef>
                <a:spcPts val="2207"/>
              </a:spcBef>
              <a:spcAft>
                <a:spcPts val="0"/>
              </a:spcAft>
              <a:buClr>
                <a:schemeClr val="dk1"/>
              </a:buClr>
              <a:buSzPts val="5296"/>
              <a:buNone/>
              <a:defRPr sz="5296"/>
            </a:lvl3pPr>
            <a:lvl4pPr marL="1828800" lvl="3" indent="-228600" algn="l">
              <a:lnSpc>
                <a:spcPct val="90000"/>
              </a:lnSpc>
              <a:spcBef>
                <a:spcPts val="2207"/>
              </a:spcBef>
              <a:spcAft>
                <a:spcPts val="0"/>
              </a:spcAft>
              <a:buClr>
                <a:schemeClr val="dk1"/>
              </a:buClr>
              <a:buSzPts val="4413"/>
              <a:buNone/>
              <a:defRPr sz="4413"/>
            </a:lvl4pPr>
            <a:lvl5pPr marL="2286000" lvl="4" indent="-228600" algn="l">
              <a:lnSpc>
                <a:spcPct val="90000"/>
              </a:lnSpc>
              <a:spcBef>
                <a:spcPts val="2207"/>
              </a:spcBef>
              <a:spcAft>
                <a:spcPts val="0"/>
              </a:spcAft>
              <a:buClr>
                <a:schemeClr val="dk1"/>
              </a:buClr>
              <a:buSzPts val="4413"/>
              <a:buNone/>
              <a:defRPr sz="4413"/>
            </a:lvl5pPr>
            <a:lvl6pPr marL="2743200" lvl="5" indent="-228600" algn="l">
              <a:lnSpc>
                <a:spcPct val="90000"/>
              </a:lnSpc>
              <a:spcBef>
                <a:spcPts val="2207"/>
              </a:spcBef>
              <a:spcAft>
                <a:spcPts val="0"/>
              </a:spcAft>
              <a:buClr>
                <a:schemeClr val="dk1"/>
              </a:buClr>
              <a:buSzPts val="4413"/>
              <a:buNone/>
              <a:defRPr sz="4413"/>
            </a:lvl6pPr>
            <a:lvl7pPr marL="3200400" lvl="6" indent="-228600" algn="l">
              <a:lnSpc>
                <a:spcPct val="90000"/>
              </a:lnSpc>
              <a:spcBef>
                <a:spcPts val="2207"/>
              </a:spcBef>
              <a:spcAft>
                <a:spcPts val="0"/>
              </a:spcAft>
              <a:buClr>
                <a:schemeClr val="dk1"/>
              </a:buClr>
              <a:buSzPts val="4413"/>
              <a:buNone/>
              <a:defRPr sz="4413"/>
            </a:lvl7pPr>
            <a:lvl8pPr marL="3657600" lvl="7" indent="-228600" algn="l">
              <a:lnSpc>
                <a:spcPct val="90000"/>
              </a:lnSpc>
              <a:spcBef>
                <a:spcPts val="2207"/>
              </a:spcBef>
              <a:spcAft>
                <a:spcPts val="0"/>
              </a:spcAft>
              <a:buClr>
                <a:schemeClr val="dk1"/>
              </a:buClr>
              <a:buSzPts val="4413"/>
              <a:buNone/>
              <a:defRPr sz="4413"/>
            </a:lvl8pPr>
            <a:lvl9pPr marL="4114800" lvl="8" indent="-228600" algn="l">
              <a:lnSpc>
                <a:spcPct val="90000"/>
              </a:lnSpc>
              <a:spcBef>
                <a:spcPts val="2207"/>
              </a:spcBef>
              <a:spcAft>
                <a:spcPts val="0"/>
              </a:spcAft>
              <a:buClr>
                <a:schemeClr val="dk1"/>
              </a:buClr>
              <a:buSzPts val="4413"/>
              <a:buNone/>
              <a:defRPr sz="4413"/>
            </a:lvl9pPr>
          </a:lstStyle>
          <a:p>
            <a:endParaRPr/>
          </a:p>
        </p:txBody>
      </p:sp>
      <p:sp>
        <p:nvSpPr>
          <p:cNvPr id="62" name="Google Shape;62;p10"/>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950849" y="2017818"/>
            <a:ext cx="13817104" cy="70623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123"/>
              <a:buFont typeface="Calibri"/>
              <a:buNone/>
              <a:defRPr sz="1412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18212697" y="4357934"/>
            <a:ext cx="21687889" cy="2150938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4413"/>
              </a:spcBef>
              <a:spcAft>
                <a:spcPts val="0"/>
              </a:spcAft>
              <a:buClr>
                <a:schemeClr val="dk1"/>
              </a:buClr>
              <a:buSzPts val="14123"/>
              <a:buFont typeface="Arial"/>
              <a:buNone/>
              <a:defRPr sz="14123" b="0" i="0" u="none" strike="noStrike" cap="none">
                <a:solidFill>
                  <a:schemeClr val="dk1"/>
                </a:solidFill>
                <a:latin typeface="Calibri"/>
                <a:ea typeface="Calibri"/>
                <a:cs typeface="Calibri"/>
                <a:sym typeface="Calibri"/>
              </a:defRPr>
            </a:lvl1pPr>
            <a:lvl2pPr marR="0" lvl="1" algn="l" rtl="0">
              <a:lnSpc>
                <a:spcPct val="90000"/>
              </a:lnSpc>
              <a:spcBef>
                <a:spcPts val="2207"/>
              </a:spcBef>
              <a:spcAft>
                <a:spcPts val="0"/>
              </a:spcAft>
              <a:buClr>
                <a:schemeClr val="dk1"/>
              </a:buClr>
              <a:buSzPts val="12358"/>
              <a:buFont typeface="Arial"/>
              <a:buNone/>
              <a:defRPr sz="12358" b="0" i="0" u="none" strike="noStrike" cap="none">
                <a:solidFill>
                  <a:schemeClr val="dk1"/>
                </a:solidFill>
                <a:latin typeface="Calibri"/>
                <a:ea typeface="Calibri"/>
                <a:cs typeface="Calibri"/>
                <a:sym typeface="Calibri"/>
              </a:defRPr>
            </a:lvl2pPr>
            <a:lvl3pPr marR="0" lvl="2" algn="l" rtl="0">
              <a:lnSpc>
                <a:spcPct val="90000"/>
              </a:lnSpc>
              <a:spcBef>
                <a:spcPts val="2207"/>
              </a:spcBef>
              <a:spcAft>
                <a:spcPts val="0"/>
              </a:spcAft>
              <a:buClr>
                <a:schemeClr val="dk1"/>
              </a:buClr>
              <a:buSzPts val="10592"/>
              <a:buFont typeface="Arial"/>
              <a:buNone/>
              <a:defRPr sz="10592" b="0" i="0" u="none" strike="noStrike" cap="none">
                <a:solidFill>
                  <a:schemeClr val="dk1"/>
                </a:solidFill>
                <a:latin typeface="Calibri"/>
                <a:ea typeface="Calibri"/>
                <a:cs typeface="Calibri"/>
                <a:sym typeface="Calibri"/>
              </a:defRPr>
            </a:lvl3pPr>
            <a:lvl4pPr marR="0" lvl="3" algn="l" rtl="0">
              <a:lnSpc>
                <a:spcPct val="90000"/>
              </a:lnSpc>
              <a:spcBef>
                <a:spcPts val="2207"/>
              </a:spcBef>
              <a:spcAft>
                <a:spcPts val="0"/>
              </a:spcAft>
              <a:buClr>
                <a:schemeClr val="dk1"/>
              </a:buClr>
              <a:buSzPts val="8827"/>
              <a:buFont typeface="Arial"/>
              <a:buNone/>
              <a:defRPr sz="8827" b="0" i="0" u="none" strike="noStrike" cap="none">
                <a:solidFill>
                  <a:schemeClr val="dk1"/>
                </a:solidFill>
                <a:latin typeface="Calibri"/>
                <a:ea typeface="Calibri"/>
                <a:cs typeface="Calibri"/>
                <a:sym typeface="Calibri"/>
              </a:defRPr>
            </a:lvl4pPr>
            <a:lvl5pPr marR="0" lvl="4" algn="l" rtl="0">
              <a:lnSpc>
                <a:spcPct val="90000"/>
              </a:lnSpc>
              <a:spcBef>
                <a:spcPts val="2207"/>
              </a:spcBef>
              <a:spcAft>
                <a:spcPts val="0"/>
              </a:spcAft>
              <a:buClr>
                <a:schemeClr val="dk1"/>
              </a:buClr>
              <a:buSzPts val="8827"/>
              <a:buFont typeface="Arial"/>
              <a:buNone/>
              <a:defRPr sz="8827" b="0" i="0" u="none" strike="noStrike" cap="none">
                <a:solidFill>
                  <a:schemeClr val="dk1"/>
                </a:solidFill>
                <a:latin typeface="Calibri"/>
                <a:ea typeface="Calibri"/>
                <a:cs typeface="Calibri"/>
                <a:sym typeface="Calibri"/>
              </a:defRPr>
            </a:lvl5pPr>
            <a:lvl6pPr marR="0" lvl="5" algn="l" rtl="0">
              <a:lnSpc>
                <a:spcPct val="90000"/>
              </a:lnSpc>
              <a:spcBef>
                <a:spcPts val="2207"/>
              </a:spcBef>
              <a:spcAft>
                <a:spcPts val="0"/>
              </a:spcAft>
              <a:buClr>
                <a:schemeClr val="dk1"/>
              </a:buClr>
              <a:buSzPts val="8827"/>
              <a:buFont typeface="Arial"/>
              <a:buNone/>
              <a:defRPr sz="8827" b="0" i="0" u="none" strike="noStrike" cap="none">
                <a:solidFill>
                  <a:schemeClr val="dk1"/>
                </a:solidFill>
                <a:latin typeface="Calibri"/>
                <a:ea typeface="Calibri"/>
                <a:cs typeface="Calibri"/>
                <a:sym typeface="Calibri"/>
              </a:defRPr>
            </a:lvl6pPr>
            <a:lvl7pPr marR="0" lvl="6" algn="l" rtl="0">
              <a:lnSpc>
                <a:spcPct val="90000"/>
              </a:lnSpc>
              <a:spcBef>
                <a:spcPts val="2207"/>
              </a:spcBef>
              <a:spcAft>
                <a:spcPts val="0"/>
              </a:spcAft>
              <a:buClr>
                <a:schemeClr val="dk1"/>
              </a:buClr>
              <a:buSzPts val="8827"/>
              <a:buFont typeface="Arial"/>
              <a:buNone/>
              <a:defRPr sz="8827" b="0" i="0" u="none" strike="noStrike" cap="none">
                <a:solidFill>
                  <a:schemeClr val="dk1"/>
                </a:solidFill>
                <a:latin typeface="Calibri"/>
                <a:ea typeface="Calibri"/>
                <a:cs typeface="Calibri"/>
                <a:sym typeface="Calibri"/>
              </a:defRPr>
            </a:lvl7pPr>
            <a:lvl8pPr marR="0" lvl="7" algn="l" rtl="0">
              <a:lnSpc>
                <a:spcPct val="90000"/>
              </a:lnSpc>
              <a:spcBef>
                <a:spcPts val="2207"/>
              </a:spcBef>
              <a:spcAft>
                <a:spcPts val="0"/>
              </a:spcAft>
              <a:buClr>
                <a:schemeClr val="dk1"/>
              </a:buClr>
              <a:buSzPts val="8827"/>
              <a:buFont typeface="Arial"/>
              <a:buNone/>
              <a:defRPr sz="8827" b="0" i="0" u="none" strike="noStrike" cap="none">
                <a:solidFill>
                  <a:schemeClr val="dk1"/>
                </a:solidFill>
                <a:latin typeface="Calibri"/>
                <a:ea typeface="Calibri"/>
                <a:cs typeface="Calibri"/>
                <a:sym typeface="Calibri"/>
              </a:defRPr>
            </a:lvl8pPr>
            <a:lvl9pPr marR="0" lvl="8" algn="l" rtl="0">
              <a:lnSpc>
                <a:spcPct val="90000"/>
              </a:lnSpc>
              <a:spcBef>
                <a:spcPts val="2207"/>
              </a:spcBef>
              <a:spcAft>
                <a:spcPts val="0"/>
              </a:spcAft>
              <a:buClr>
                <a:schemeClr val="dk1"/>
              </a:buClr>
              <a:buSzPts val="8827"/>
              <a:buFont typeface="Arial"/>
              <a:buNone/>
              <a:defRPr sz="8827"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2950849" y="9080183"/>
            <a:ext cx="13817104" cy="168221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413"/>
              </a:spcBef>
              <a:spcAft>
                <a:spcPts val="0"/>
              </a:spcAft>
              <a:buClr>
                <a:schemeClr val="dk1"/>
              </a:buClr>
              <a:buSzPts val="7061"/>
              <a:buNone/>
              <a:defRPr sz="7061"/>
            </a:lvl1pPr>
            <a:lvl2pPr marL="914400" lvl="1" indent="-228600" algn="l">
              <a:lnSpc>
                <a:spcPct val="90000"/>
              </a:lnSpc>
              <a:spcBef>
                <a:spcPts val="2207"/>
              </a:spcBef>
              <a:spcAft>
                <a:spcPts val="0"/>
              </a:spcAft>
              <a:buClr>
                <a:schemeClr val="dk1"/>
              </a:buClr>
              <a:buSzPts val="6179"/>
              <a:buNone/>
              <a:defRPr sz="6179"/>
            </a:lvl2pPr>
            <a:lvl3pPr marL="1371600" lvl="2" indent="-228600" algn="l">
              <a:lnSpc>
                <a:spcPct val="90000"/>
              </a:lnSpc>
              <a:spcBef>
                <a:spcPts val="2207"/>
              </a:spcBef>
              <a:spcAft>
                <a:spcPts val="0"/>
              </a:spcAft>
              <a:buClr>
                <a:schemeClr val="dk1"/>
              </a:buClr>
              <a:buSzPts val="5296"/>
              <a:buNone/>
              <a:defRPr sz="5296"/>
            </a:lvl3pPr>
            <a:lvl4pPr marL="1828800" lvl="3" indent="-228600" algn="l">
              <a:lnSpc>
                <a:spcPct val="90000"/>
              </a:lnSpc>
              <a:spcBef>
                <a:spcPts val="2207"/>
              </a:spcBef>
              <a:spcAft>
                <a:spcPts val="0"/>
              </a:spcAft>
              <a:buClr>
                <a:schemeClr val="dk1"/>
              </a:buClr>
              <a:buSzPts val="4413"/>
              <a:buNone/>
              <a:defRPr sz="4413"/>
            </a:lvl4pPr>
            <a:lvl5pPr marL="2286000" lvl="4" indent="-228600" algn="l">
              <a:lnSpc>
                <a:spcPct val="90000"/>
              </a:lnSpc>
              <a:spcBef>
                <a:spcPts val="2207"/>
              </a:spcBef>
              <a:spcAft>
                <a:spcPts val="0"/>
              </a:spcAft>
              <a:buClr>
                <a:schemeClr val="dk1"/>
              </a:buClr>
              <a:buSzPts val="4413"/>
              <a:buNone/>
              <a:defRPr sz="4413"/>
            </a:lvl5pPr>
            <a:lvl6pPr marL="2743200" lvl="5" indent="-228600" algn="l">
              <a:lnSpc>
                <a:spcPct val="90000"/>
              </a:lnSpc>
              <a:spcBef>
                <a:spcPts val="2207"/>
              </a:spcBef>
              <a:spcAft>
                <a:spcPts val="0"/>
              </a:spcAft>
              <a:buClr>
                <a:schemeClr val="dk1"/>
              </a:buClr>
              <a:buSzPts val="4413"/>
              <a:buNone/>
              <a:defRPr sz="4413"/>
            </a:lvl6pPr>
            <a:lvl7pPr marL="3200400" lvl="6" indent="-228600" algn="l">
              <a:lnSpc>
                <a:spcPct val="90000"/>
              </a:lnSpc>
              <a:spcBef>
                <a:spcPts val="2207"/>
              </a:spcBef>
              <a:spcAft>
                <a:spcPts val="0"/>
              </a:spcAft>
              <a:buClr>
                <a:schemeClr val="dk1"/>
              </a:buClr>
              <a:buSzPts val="4413"/>
              <a:buNone/>
              <a:defRPr sz="4413"/>
            </a:lvl7pPr>
            <a:lvl8pPr marL="3657600" lvl="7" indent="-228600" algn="l">
              <a:lnSpc>
                <a:spcPct val="90000"/>
              </a:lnSpc>
              <a:spcBef>
                <a:spcPts val="2207"/>
              </a:spcBef>
              <a:spcAft>
                <a:spcPts val="0"/>
              </a:spcAft>
              <a:buClr>
                <a:schemeClr val="dk1"/>
              </a:buClr>
              <a:buSzPts val="4413"/>
              <a:buNone/>
              <a:defRPr sz="4413"/>
            </a:lvl8pPr>
            <a:lvl9pPr marL="4114800" lvl="8" indent="-228600" algn="l">
              <a:lnSpc>
                <a:spcPct val="90000"/>
              </a:lnSpc>
              <a:spcBef>
                <a:spcPts val="2207"/>
              </a:spcBef>
              <a:spcAft>
                <a:spcPts val="0"/>
              </a:spcAft>
              <a:buClr>
                <a:schemeClr val="dk1"/>
              </a:buClr>
              <a:buSzPts val="4413"/>
              <a:buNone/>
              <a:defRPr sz="4413"/>
            </a:lvl9pPr>
          </a:lstStyle>
          <a:p>
            <a:endParaRPr/>
          </a:p>
        </p:txBody>
      </p:sp>
      <p:sp>
        <p:nvSpPr>
          <p:cNvPr id="69" name="Google Shape;69;p11"/>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945269" y="1611459"/>
            <a:ext cx="36949737" cy="585027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9419"/>
              <a:buFont typeface="Calibri"/>
              <a:buNone/>
              <a:defRPr sz="1941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945269" y="8057261"/>
            <a:ext cx="36949737" cy="19204308"/>
          </a:xfrm>
          <a:prstGeom prst="rect">
            <a:avLst/>
          </a:prstGeom>
          <a:noFill/>
          <a:ln>
            <a:noFill/>
          </a:ln>
        </p:spPr>
        <p:txBody>
          <a:bodyPr spcFirstLastPara="1" wrap="square" lIns="91425" tIns="45700" rIns="91425" bIns="45700" anchor="t" anchorCtr="0">
            <a:normAutofit/>
          </a:bodyPr>
          <a:lstStyle>
            <a:lvl1pPr marL="457200" marR="0" lvl="0" indent="-1013333" algn="l" rtl="0">
              <a:lnSpc>
                <a:spcPct val="90000"/>
              </a:lnSpc>
              <a:spcBef>
                <a:spcPts val="4413"/>
              </a:spcBef>
              <a:spcAft>
                <a:spcPts val="0"/>
              </a:spcAft>
              <a:buClr>
                <a:schemeClr val="dk1"/>
              </a:buClr>
              <a:buSzPts val="12358"/>
              <a:buFont typeface="Arial"/>
              <a:buChar char="•"/>
              <a:defRPr sz="12358" b="0" i="0" u="none" strike="noStrike" cap="none">
                <a:solidFill>
                  <a:schemeClr val="dk1"/>
                </a:solidFill>
                <a:latin typeface="Calibri"/>
                <a:ea typeface="Calibri"/>
                <a:cs typeface="Calibri"/>
                <a:sym typeface="Calibri"/>
              </a:defRPr>
            </a:lvl1pPr>
            <a:lvl2pPr marL="914400" marR="0" lvl="1" indent="-901192" algn="l" rtl="0">
              <a:lnSpc>
                <a:spcPct val="90000"/>
              </a:lnSpc>
              <a:spcBef>
                <a:spcPts val="2207"/>
              </a:spcBef>
              <a:spcAft>
                <a:spcPts val="0"/>
              </a:spcAft>
              <a:buClr>
                <a:schemeClr val="dk1"/>
              </a:buClr>
              <a:buSzPts val="10592"/>
              <a:buFont typeface="Arial"/>
              <a:buChar char="•"/>
              <a:defRPr sz="10592" b="0" i="0" u="none" strike="noStrike" cap="none">
                <a:solidFill>
                  <a:schemeClr val="dk1"/>
                </a:solidFill>
                <a:latin typeface="Calibri"/>
                <a:ea typeface="Calibri"/>
                <a:cs typeface="Calibri"/>
                <a:sym typeface="Calibri"/>
              </a:defRPr>
            </a:lvl2pPr>
            <a:lvl3pPr marL="1371600" marR="0" lvl="2" indent="-789114" algn="l" rtl="0">
              <a:lnSpc>
                <a:spcPct val="90000"/>
              </a:lnSpc>
              <a:spcBef>
                <a:spcPts val="2207"/>
              </a:spcBef>
              <a:spcAft>
                <a:spcPts val="0"/>
              </a:spcAft>
              <a:buClr>
                <a:schemeClr val="dk1"/>
              </a:buClr>
              <a:buSzPts val="8827"/>
              <a:buFont typeface="Arial"/>
              <a:buChar char="•"/>
              <a:defRPr sz="8827" b="0" i="0" u="none" strike="noStrike" cap="none">
                <a:solidFill>
                  <a:schemeClr val="dk1"/>
                </a:solidFill>
                <a:latin typeface="Calibri"/>
                <a:ea typeface="Calibri"/>
                <a:cs typeface="Calibri"/>
                <a:sym typeface="Calibri"/>
              </a:defRPr>
            </a:lvl3pPr>
            <a:lvl4pPr marL="1828800" marR="0" lvl="3" indent="-733044" algn="l" rtl="0">
              <a:lnSpc>
                <a:spcPct val="90000"/>
              </a:lnSpc>
              <a:spcBef>
                <a:spcPts val="2207"/>
              </a:spcBef>
              <a:spcAft>
                <a:spcPts val="0"/>
              </a:spcAft>
              <a:buClr>
                <a:schemeClr val="dk1"/>
              </a:buClr>
              <a:buSzPts val="7944"/>
              <a:buFont typeface="Arial"/>
              <a:buChar char="•"/>
              <a:defRPr sz="7944" b="0" i="0" u="none" strike="noStrike" cap="none">
                <a:solidFill>
                  <a:schemeClr val="dk1"/>
                </a:solidFill>
                <a:latin typeface="Calibri"/>
                <a:ea typeface="Calibri"/>
                <a:cs typeface="Calibri"/>
                <a:sym typeface="Calibri"/>
              </a:defRPr>
            </a:lvl4pPr>
            <a:lvl5pPr marL="2286000" marR="0" lvl="4" indent="-733044" algn="l" rtl="0">
              <a:lnSpc>
                <a:spcPct val="90000"/>
              </a:lnSpc>
              <a:spcBef>
                <a:spcPts val="2207"/>
              </a:spcBef>
              <a:spcAft>
                <a:spcPts val="0"/>
              </a:spcAft>
              <a:buClr>
                <a:schemeClr val="dk1"/>
              </a:buClr>
              <a:buSzPts val="7944"/>
              <a:buFont typeface="Arial"/>
              <a:buChar char="•"/>
              <a:defRPr sz="7944" b="0" i="0" u="none" strike="noStrike" cap="none">
                <a:solidFill>
                  <a:schemeClr val="dk1"/>
                </a:solidFill>
                <a:latin typeface="Calibri"/>
                <a:ea typeface="Calibri"/>
                <a:cs typeface="Calibri"/>
                <a:sym typeface="Calibri"/>
              </a:defRPr>
            </a:lvl5pPr>
            <a:lvl6pPr marL="2743200" marR="0" lvl="5" indent="-733044" algn="l" rtl="0">
              <a:lnSpc>
                <a:spcPct val="90000"/>
              </a:lnSpc>
              <a:spcBef>
                <a:spcPts val="2207"/>
              </a:spcBef>
              <a:spcAft>
                <a:spcPts val="0"/>
              </a:spcAft>
              <a:buClr>
                <a:schemeClr val="dk1"/>
              </a:buClr>
              <a:buSzPts val="7944"/>
              <a:buFont typeface="Arial"/>
              <a:buChar char="•"/>
              <a:defRPr sz="7944" b="0" i="0" u="none" strike="noStrike" cap="none">
                <a:solidFill>
                  <a:schemeClr val="dk1"/>
                </a:solidFill>
                <a:latin typeface="Calibri"/>
                <a:ea typeface="Calibri"/>
                <a:cs typeface="Calibri"/>
                <a:sym typeface="Calibri"/>
              </a:defRPr>
            </a:lvl6pPr>
            <a:lvl7pPr marL="3200400" marR="0" lvl="6" indent="-733044" algn="l" rtl="0">
              <a:lnSpc>
                <a:spcPct val="90000"/>
              </a:lnSpc>
              <a:spcBef>
                <a:spcPts val="2207"/>
              </a:spcBef>
              <a:spcAft>
                <a:spcPts val="0"/>
              </a:spcAft>
              <a:buClr>
                <a:schemeClr val="dk1"/>
              </a:buClr>
              <a:buSzPts val="7944"/>
              <a:buFont typeface="Arial"/>
              <a:buChar char="•"/>
              <a:defRPr sz="7944" b="0" i="0" u="none" strike="noStrike" cap="none">
                <a:solidFill>
                  <a:schemeClr val="dk1"/>
                </a:solidFill>
                <a:latin typeface="Calibri"/>
                <a:ea typeface="Calibri"/>
                <a:cs typeface="Calibri"/>
                <a:sym typeface="Calibri"/>
              </a:defRPr>
            </a:lvl7pPr>
            <a:lvl8pPr marL="3657600" marR="0" lvl="7" indent="-733044" algn="l" rtl="0">
              <a:lnSpc>
                <a:spcPct val="90000"/>
              </a:lnSpc>
              <a:spcBef>
                <a:spcPts val="2207"/>
              </a:spcBef>
              <a:spcAft>
                <a:spcPts val="0"/>
              </a:spcAft>
              <a:buClr>
                <a:schemeClr val="dk1"/>
              </a:buClr>
              <a:buSzPts val="7944"/>
              <a:buFont typeface="Arial"/>
              <a:buChar char="•"/>
              <a:defRPr sz="7944" b="0" i="0" u="none" strike="noStrike" cap="none">
                <a:solidFill>
                  <a:schemeClr val="dk1"/>
                </a:solidFill>
                <a:latin typeface="Calibri"/>
                <a:ea typeface="Calibri"/>
                <a:cs typeface="Calibri"/>
                <a:sym typeface="Calibri"/>
              </a:defRPr>
            </a:lvl8pPr>
            <a:lvl9pPr marL="4114800" marR="0" lvl="8" indent="-733044" algn="l" rtl="0">
              <a:lnSpc>
                <a:spcPct val="90000"/>
              </a:lnSpc>
              <a:spcBef>
                <a:spcPts val="2207"/>
              </a:spcBef>
              <a:spcAft>
                <a:spcPts val="0"/>
              </a:spcAft>
              <a:buClr>
                <a:schemeClr val="dk1"/>
              </a:buClr>
              <a:buSzPts val="7944"/>
              <a:buFont typeface="Arial"/>
              <a:buChar char="•"/>
              <a:defRPr sz="7944"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945269" y="28053288"/>
            <a:ext cx="9639062" cy="161145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4190841" y="28053288"/>
            <a:ext cx="14458593" cy="161145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30255944" y="28053288"/>
            <a:ext cx="9639062" cy="161145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6" b="0" i="0" u="none" strike="noStrike" cap="none">
                <a:solidFill>
                  <a:srgbClr val="888888"/>
                </a:solidFill>
                <a:latin typeface="Calibri"/>
                <a:ea typeface="Calibri"/>
                <a:cs typeface="Calibri"/>
                <a:sym typeface="Calibri"/>
              </a:defRPr>
            </a:lvl1pPr>
            <a:lvl2pPr marL="0" marR="0" lvl="1" indent="0" algn="r" rtl="0">
              <a:spcBef>
                <a:spcPts val="0"/>
              </a:spcBef>
              <a:buNone/>
              <a:defRPr sz="5296" b="0" i="0" u="none" strike="noStrike" cap="none">
                <a:solidFill>
                  <a:srgbClr val="888888"/>
                </a:solidFill>
                <a:latin typeface="Calibri"/>
                <a:ea typeface="Calibri"/>
                <a:cs typeface="Calibri"/>
                <a:sym typeface="Calibri"/>
              </a:defRPr>
            </a:lvl2pPr>
            <a:lvl3pPr marL="0" marR="0" lvl="2" indent="0" algn="r" rtl="0">
              <a:spcBef>
                <a:spcPts val="0"/>
              </a:spcBef>
              <a:buNone/>
              <a:defRPr sz="5296" b="0" i="0" u="none" strike="noStrike" cap="none">
                <a:solidFill>
                  <a:srgbClr val="888888"/>
                </a:solidFill>
                <a:latin typeface="Calibri"/>
                <a:ea typeface="Calibri"/>
                <a:cs typeface="Calibri"/>
                <a:sym typeface="Calibri"/>
              </a:defRPr>
            </a:lvl3pPr>
            <a:lvl4pPr marL="0" marR="0" lvl="3" indent="0" algn="r" rtl="0">
              <a:spcBef>
                <a:spcPts val="0"/>
              </a:spcBef>
              <a:buNone/>
              <a:defRPr sz="5296" b="0" i="0" u="none" strike="noStrike" cap="none">
                <a:solidFill>
                  <a:srgbClr val="888888"/>
                </a:solidFill>
                <a:latin typeface="Calibri"/>
                <a:ea typeface="Calibri"/>
                <a:cs typeface="Calibri"/>
                <a:sym typeface="Calibri"/>
              </a:defRPr>
            </a:lvl4pPr>
            <a:lvl5pPr marL="0" marR="0" lvl="4" indent="0" algn="r" rtl="0">
              <a:spcBef>
                <a:spcPts val="0"/>
              </a:spcBef>
              <a:buNone/>
              <a:defRPr sz="5296" b="0" i="0" u="none" strike="noStrike" cap="none">
                <a:solidFill>
                  <a:srgbClr val="888888"/>
                </a:solidFill>
                <a:latin typeface="Calibri"/>
                <a:ea typeface="Calibri"/>
                <a:cs typeface="Calibri"/>
                <a:sym typeface="Calibri"/>
              </a:defRPr>
            </a:lvl5pPr>
            <a:lvl6pPr marL="0" marR="0" lvl="5" indent="0" algn="r" rtl="0">
              <a:spcBef>
                <a:spcPts val="0"/>
              </a:spcBef>
              <a:buNone/>
              <a:defRPr sz="5296" b="0" i="0" u="none" strike="noStrike" cap="none">
                <a:solidFill>
                  <a:srgbClr val="888888"/>
                </a:solidFill>
                <a:latin typeface="Calibri"/>
                <a:ea typeface="Calibri"/>
                <a:cs typeface="Calibri"/>
                <a:sym typeface="Calibri"/>
              </a:defRPr>
            </a:lvl6pPr>
            <a:lvl7pPr marL="0" marR="0" lvl="6" indent="0" algn="r" rtl="0">
              <a:spcBef>
                <a:spcPts val="0"/>
              </a:spcBef>
              <a:buNone/>
              <a:defRPr sz="5296" b="0" i="0" u="none" strike="noStrike" cap="none">
                <a:solidFill>
                  <a:srgbClr val="888888"/>
                </a:solidFill>
                <a:latin typeface="Calibri"/>
                <a:ea typeface="Calibri"/>
                <a:cs typeface="Calibri"/>
                <a:sym typeface="Calibri"/>
              </a:defRPr>
            </a:lvl7pPr>
            <a:lvl8pPr marL="0" marR="0" lvl="7" indent="0" algn="r" rtl="0">
              <a:spcBef>
                <a:spcPts val="0"/>
              </a:spcBef>
              <a:buNone/>
              <a:defRPr sz="5296" b="0" i="0" u="none" strike="noStrike" cap="none">
                <a:solidFill>
                  <a:srgbClr val="888888"/>
                </a:solidFill>
                <a:latin typeface="Calibri"/>
                <a:ea typeface="Calibri"/>
                <a:cs typeface="Calibri"/>
                <a:sym typeface="Calibri"/>
              </a:defRPr>
            </a:lvl8pPr>
            <a:lvl9pPr marL="0" marR="0" lvl="8" indent="0" algn="r" rtl="0">
              <a:spcBef>
                <a:spcPts val="0"/>
              </a:spcBef>
              <a:buNone/>
              <a:defRPr sz="529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0029119" y="3543525"/>
            <a:ext cx="12688459" cy="2610228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13000383" y="3606696"/>
            <a:ext cx="16578469" cy="2603911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1" y="3606696"/>
            <a:ext cx="12553930" cy="2603911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a:spLocks noGrp="1"/>
          </p:cNvSpPr>
          <p:nvPr>
            <p:ph type="title"/>
          </p:nvPr>
        </p:nvSpPr>
        <p:spPr>
          <a:xfrm>
            <a:off x="4015408" y="1575031"/>
            <a:ext cx="33793089" cy="203166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rmAutofit/>
          </a:bodyPr>
          <a:lstStyle/>
          <a:p>
            <a:pPr marL="0" lvl="0" indent="0" rtl="0">
              <a:lnSpc>
                <a:spcPct val="90000"/>
              </a:lnSpc>
              <a:spcBef>
                <a:spcPts val="0"/>
              </a:spcBef>
              <a:spcAft>
                <a:spcPts val="0"/>
              </a:spcAft>
              <a:buClr>
                <a:schemeClr val="dk1"/>
              </a:buClr>
              <a:buSzPts val="7200"/>
              <a:buFont typeface="Calibri"/>
              <a:buNone/>
            </a:pPr>
            <a:r>
              <a:rPr lang="en-GB" sz="7200" b="1" dirty="0">
                <a:latin typeface="Calibri"/>
                <a:ea typeface="Calibri"/>
                <a:cs typeface="Calibri"/>
                <a:sym typeface="Calibri"/>
              </a:rPr>
              <a:t>Title of the Project : Face Mask Detection using Live Video Streaming</a:t>
            </a:r>
            <a:endParaRPr sz="7200" b="1" dirty="0">
              <a:latin typeface="Calibri"/>
              <a:ea typeface="Calibri"/>
              <a:cs typeface="Calibri"/>
              <a:sym typeface="Calibri"/>
            </a:endParaRPr>
          </a:p>
        </p:txBody>
      </p:sp>
      <p:sp>
        <p:nvSpPr>
          <p:cNvPr id="93" name="Google Shape;93;p1"/>
          <p:cNvSpPr txBox="1"/>
          <p:nvPr/>
        </p:nvSpPr>
        <p:spPr>
          <a:xfrm>
            <a:off x="8217304" y="2679156"/>
            <a:ext cx="2417026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4800" dirty="0">
                <a:solidFill>
                  <a:schemeClr val="dk1"/>
                </a:solidFill>
                <a:latin typeface="Calibri"/>
                <a:ea typeface="Calibri"/>
                <a:cs typeface="Calibri"/>
                <a:sym typeface="Calibri"/>
              </a:rPr>
              <a:t>Yogita Likhi(CMPN), Sherwin Mathias(CMPN), </a:t>
            </a:r>
            <a:r>
              <a:rPr lang="en-GB" sz="4800" dirty="0" err="1">
                <a:solidFill>
                  <a:schemeClr val="dk1"/>
                </a:solidFill>
                <a:latin typeface="Calibri"/>
                <a:ea typeface="Calibri"/>
                <a:cs typeface="Calibri"/>
                <a:sym typeface="Calibri"/>
              </a:rPr>
              <a:t>Ujala</a:t>
            </a:r>
            <a:r>
              <a:rPr lang="en-GB" sz="4800" dirty="0">
                <a:solidFill>
                  <a:schemeClr val="dk1"/>
                </a:solidFill>
                <a:latin typeface="Calibri"/>
                <a:ea typeface="Calibri"/>
                <a:cs typeface="Calibri"/>
                <a:sym typeface="Calibri"/>
              </a:rPr>
              <a:t> Maurya(CMPN), </a:t>
            </a:r>
            <a:r>
              <a:rPr lang="en-GB" sz="4800" dirty="0" err="1">
                <a:solidFill>
                  <a:schemeClr val="dk1"/>
                </a:solidFill>
                <a:latin typeface="Calibri"/>
                <a:ea typeface="Calibri"/>
                <a:cs typeface="Calibri"/>
                <a:sym typeface="Calibri"/>
              </a:rPr>
              <a:t>Nithin</a:t>
            </a:r>
            <a:r>
              <a:rPr lang="en-GB" sz="4800" dirty="0">
                <a:solidFill>
                  <a:schemeClr val="dk1"/>
                </a:solidFill>
                <a:latin typeface="Calibri"/>
                <a:ea typeface="Calibri"/>
                <a:cs typeface="Calibri"/>
                <a:sym typeface="Calibri"/>
              </a:rPr>
              <a:t> Menezes(CMPN)</a:t>
            </a:r>
            <a:endParaRPr sz="4800" dirty="0">
              <a:solidFill>
                <a:schemeClr val="dk1"/>
              </a:solidFill>
              <a:latin typeface="Calibri"/>
              <a:ea typeface="Calibri"/>
              <a:cs typeface="Calibri"/>
              <a:sym typeface="Calibri"/>
            </a:endParaRPr>
          </a:p>
        </p:txBody>
      </p:sp>
      <p:sp>
        <p:nvSpPr>
          <p:cNvPr id="94" name="Google Shape;94;p1"/>
          <p:cNvSpPr txBox="1"/>
          <p:nvPr/>
        </p:nvSpPr>
        <p:spPr>
          <a:xfrm>
            <a:off x="261729" y="4761219"/>
            <a:ext cx="12101920" cy="5632271"/>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rtl="0">
              <a:spcBef>
                <a:spcPts val="0"/>
              </a:spcBef>
              <a:spcAft>
                <a:spcPts val="0"/>
              </a:spcAft>
              <a:buNone/>
            </a:pPr>
            <a:r>
              <a:rPr lang="en-US" sz="3600" dirty="0">
                <a:solidFill>
                  <a:schemeClr val="dk1"/>
                </a:solidFill>
                <a:latin typeface="Calibri"/>
                <a:ea typeface="Calibri"/>
                <a:cs typeface="Calibri"/>
                <a:sym typeface="Calibri"/>
              </a:rPr>
              <a:t>COVID-19 pandemic is the most life-changing event. With the reopening of countries from the lockdown, it is recommended to wear masks to prevent spread of virus. A survey shows that only 44% of people are wearing masks. Our project makes the process of checking face mask on a person fast and efficient. It can be deployed in offices, schools, college. In our project we are using CNN based MobileNetV2 Architecture for Mask Detector Model. In our project we are using CNN based MobileNetV2 Architecture, OpenCV, </a:t>
            </a:r>
            <a:r>
              <a:rPr lang="en-US" sz="3600" dirty="0" err="1">
                <a:solidFill>
                  <a:schemeClr val="dk1"/>
                </a:solidFill>
                <a:latin typeface="Calibri"/>
                <a:ea typeface="Calibri"/>
                <a:cs typeface="Calibri"/>
                <a:sym typeface="Calibri"/>
              </a:rPr>
              <a:t>Haar</a:t>
            </a:r>
            <a:r>
              <a:rPr lang="en-US" sz="3600" dirty="0">
                <a:solidFill>
                  <a:schemeClr val="dk1"/>
                </a:solidFill>
                <a:latin typeface="Calibri"/>
                <a:ea typeface="Calibri"/>
                <a:cs typeface="Calibri"/>
                <a:sym typeface="Calibri"/>
              </a:rPr>
              <a:t> Face Detector, </a:t>
            </a:r>
            <a:r>
              <a:rPr lang="en-US" sz="3600" dirty="0" err="1">
                <a:solidFill>
                  <a:schemeClr val="dk1"/>
                </a:solidFill>
                <a:latin typeface="Calibri"/>
                <a:ea typeface="Calibri"/>
                <a:cs typeface="Calibri"/>
                <a:sym typeface="Calibri"/>
              </a:rPr>
              <a:t>Facenet</a:t>
            </a:r>
            <a:r>
              <a:rPr lang="en-US" sz="3600" dirty="0">
                <a:solidFill>
                  <a:schemeClr val="dk1"/>
                </a:solidFill>
                <a:latin typeface="Calibri"/>
                <a:ea typeface="Calibri"/>
                <a:cs typeface="Calibri"/>
                <a:sym typeface="Calibri"/>
              </a:rPr>
              <a:t> and Face Recognition Library.</a:t>
            </a:r>
          </a:p>
        </p:txBody>
      </p:sp>
      <p:sp>
        <p:nvSpPr>
          <p:cNvPr id="96" name="Google Shape;96;p1"/>
          <p:cNvSpPr txBox="1"/>
          <p:nvPr/>
        </p:nvSpPr>
        <p:spPr>
          <a:xfrm>
            <a:off x="245495" y="29040084"/>
            <a:ext cx="12081914" cy="590891"/>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lgn="just">
              <a:lnSpc>
                <a:spcPct val="90000"/>
              </a:lnSpc>
              <a:buClr>
                <a:schemeClr val="dk1"/>
              </a:buClr>
              <a:buSzPts val="3600"/>
              <a:buNone/>
              <a:defRPr sz="3600" b="1">
                <a:solidFill>
                  <a:schemeClr val="dk1"/>
                </a:solidFill>
                <a:latin typeface="Calibri"/>
                <a:ea typeface="Calibri"/>
                <a:cs typeface="Calibri"/>
              </a:defRPr>
            </a:lvl1pPr>
            <a:lvl2pPr marL="914400" indent="-342900">
              <a:lnSpc>
                <a:spcPct val="90000"/>
              </a:lnSpc>
              <a:spcBef>
                <a:spcPts val="2207"/>
              </a:spcBef>
              <a:buClr>
                <a:schemeClr val="dk1"/>
              </a:buClr>
              <a:buSzPts val="1800"/>
              <a:buChar char="•"/>
              <a:defRPr sz="10592">
                <a:solidFill>
                  <a:schemeClr val="dk1"/>
                </a:solidFill>
                <a:latin typeface="Calibri"/>
                <a:ea typeface="Calibri"/>
                <a:cs typeface="Calibri"/>
              </a:defRPr>
            </a:lvl2pPr>
            <a:lvl3pPr marL="1371600" indent="-342900">
              <a:lnSpc>
                <a:spcPct val="90000"/>
              </a:lnSpc>
              <a:spcBef>
                <a:spcPts val="2207"/>
              </a:spcBef>
              <a:buClr>
                <a:schemeClr val="dk1"/>
              </a:buClr>
              <a:buSzPts val="1800"/>
              <a:buChar char="•"/>
              <a:defRPr sz="8827">
                <a:solidFill>
                  <a:schemeClr val="dk1"/>
                </a:solidFill>
                <a:latin typeface="Calibri"/>
                <a:ea typeface="Calibri"/>
                <a:cs typeface="Calibri"/>
              </a:defRPr>
            </a:lvl3pPr>
            <a:lvl4pPr marL="1828800" indent="-342900">
              <a:lnSpc>
                <a:spcPct val="90000"/>
              </a:lnSpc>
              <a:spcBef>
                <a:spcPts val="2207"/>
              </a:spcBef>
              <a:buClr>
                <a:schemeClr val="dk1"/>
              </a:buClr>
              <a:buSzPts val="1800"/>
              <a:buChar char="•"/>
              <a:defRPr sz="7944">
                <a:solidFill>
                  <a:schemeClr val="dk1"/>
                </a:solidFill>
                <a:latin typeface="Calibri"/>
                <a:ea typeface="Calibri"/>
                <a:cs typeface="Calibri"/>
              </a:defRPr>
            </a:lvl4pPr>
            <a:lvl5pPr marL="2286000" indent="-342900">
              <a:lnSpc>
                <a:spcPct val="90000"/>
              </a:lnSpc>
              <a:spcBef>
                <a:spcPts val="2207"/>
              </a:spcBef>
              <a:buClr>
                <a:schemeClr val="dk1"/>
              </a:buClr>
              <a:buSzPts val="1800"/>
              <a:buChar char="•"/>
              <a:defRPr sz="7944">
                <a:solidFill>
                  <a:schemeClr val="dk1"/>
                </a:solidFill>
                <a:latin typeface="Calibri"/>
                <a:ea typeface="Calibri"/>
                <a:cs typeface="Calibri"/>
              </a:defRPr>
            </a:lvl5pPr>
            <a:lvl6pPr marL="2743200" indent="-342900">
              <a:lnSpc>
                <a:spcPct val="90000"/>
              </a:lnSpc>
              <a:spcBef>
                <a:spcPts val="2207"/>
              </a:spcBef>
              <a:buClr>
                <a:schemeClr val="dk1"/>
              </a:buClr>
              <a:buSzPts val="1800"/>
              <a:buChar char="•"/>
              <a:defRPr sz="7944">
                <a:solidFill>
                  <a:schemeClr val="dk1"/>
                </a:solidFill>
                <a:latin typeface="Calibri"/>
                <a:ea typeface="Calibri"/>
                <a:cs typeface="Calibri"/>
              </a:defRPr>
            </a:lvl6pPr>
            <a:lvl7pPr marL="3200400" indent="-342900">
              <a:lnSpc>
                <a:spcPct val="90000"/>
              </a:lnSpc>
              <a:spcBef>
                <a:spcPts val="2207"/>
              </a:spcBef>
              <a:buClr>
                <a:schemeClr val="dk1"/>
              </a:buClr>
              <a:buSzPts val="1800"/>
              <a:buChar char="•"/>
              <a:defRPr sz="7944">
                <a:solidFill>
                  <a:schemeClr val="dk1"/>
                </a:solidFill>
                <a:latin typeface="Calibri"/>
                <a:ea typeface="Calibri"/>
                <a:cs typeface="Calibri"/>
              </a:defRPr>
            </a:lvl7pPr>
            <a:lvl8pPr marL="3657600" indent="-342900">
              <a:lnSpc>
                <a:spcPct val="90000"/>
              </a:lnSpc>
              <a:spcBef>
                <a:spcPts val="2207"/>
              </a:spcBef>
              <a:buClr>
                <a:schemeClr val="dk1"/>
              </a:buClr>
              <a:buSzPts val="1800"/>
              <a:buChar char="•"/>
              <a:defRPr sz="7944">
                <a:solidFill>
                  <a:schemeClr val="dk1"/>
                </a:solidFill>
                <a:latin typeface="Calibri"/>
                <a:ea typeface="Calibri"/>
                <a:cs typeface="Calibri"/>
              </a:defRPr>
            </a:lvl8pPr>
            <a:lvl9pPr marL="4114800" indent="-342900">
              <a:lnSpc>
                <a:spcPct val="90000"/>
              </a:lnSpc>
              <a:spcBef>
                <a:spcPts val="2207"/>
              </a:spcBef>
              <a:buClr>
                <a:schemeClr val="dk1"/>
              </a:buClr>
              <a:buSzPts val="1800"/>
              <a:buChar char="•"/>
              <a:defRPr sz="7944">
                <a:solidFill>
                  <a:schemeClr val="dk1"/>
                </a:solidFill>
                <a:latin typeface="Calibri"/>
                <a:ea typeface="Calibri"/>
                <a:cs typeface="Calibri"/>
              </a:defRPr>
            </a:lvl9pPr>
          </a:lstStyle>
          <a:p>
            <a:r>
              <a:rPr lang="en-GB" dirty="0">
                <a:sym typeface="Calibri"/>
              </a:rPr>
              <a:t>Figure 1:  Workflow of the proposed system</a:t>
            </a:r>
            <a:endParaRPr dirty="0">
              <a:sym typeface="Calibri"/>
            </a:endParaRPr>
          </a:p>
        </p:txBody>
      </p:sp>
      <p:sp>
        <p:nvSpPr>
          <p:cNvPr id="97" name="Google Shape;97;p1"/>
          <p:cNvSpPr txBox="1"/>
          <p:nvPr/>
        </p:nvSpPr>
        <p:spPr>
          <a:xfrm>
            <a:off x="15923194" y="3895453"/>
            <a:ext cx="10534102" cy="830997"/>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u="none" dirty="0">
                <a:solidFill>
                  <a:schemeClr val="dk1"/>
                </a:solidFill>
                <a:latin typeface="Calibri"/>
                <a:ea typeface="Calibri"/>
                <a:cs typeface="Calibri"/>
                <a:sym typeface="Calibri"/>
              </a:rPr>
              <a:t>Algorithms used and Experimental setup</a:t>
            </a:r>
            <a:endParaRPr dirty="0"/>
          </a:p>
        </p:txBody>
      </p:sp>
      <p:sp>
        <p:nvSpPr>
          <p:cNvPr id="98" name="Google Shape;98;p1"/>
          <p:cNvSpPr txBox="1"/>
          <p:nvPr/>
        </p:nvSpPr>
        <p:spPr>
          <a:xfrm>
            <a:off x="20321723" y="15870533"/>
            <a:ext cx="2015872" cy="830997"/>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u="none" dirty="0">
                <a:solidFill>
                  <a:schemeClr val="dk1"/>
                </a:solidFill>
                <a:latin typeface="Calibri"/>
                <a:ea typeface="Calibri"/>
                <a:cs typeface="Calibri"/>
                <a:sym typeface="Calibri"/>
              </a:rPr>
              <a:t>Results</a:t>
            </a:r>
            <a:endParaRPr dirty="0"/>
          </a:p>
        </p:txBody>
      </p:sp>
      <p:sp>
        <p:nvSpPr>
          <p:cNvPr id="101" name="Google Shape;101;p1"/>
          <p:cNvSpPr txBox="1"/>
          <p:nvPr/>
        </p:nvSpPr>
        <p:spPr>
          <a:xfrm>
            <a:off x="13318438" y="22224631"/>
            <a:ext cx="15186992" cy="1089489"/>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lgn="just">
              <a:lnSpc>
                <a:spcPct val="90000"/>
              </a:lnSpc>
              <a:buClr>
                <a:schemeClr val="dk1"/>
              </a:buClr>
              <a:buSzPts val="3600"/>
              <a:buNone/>
              <a:defRPr sz="3600" b="1">
                <a:solidFill>
                  <a:schemeClr val="dk1"/>
                </a:solidFill>
                <a:latin typeface="Calibri"/>
                <a:ea typeface="Calibri"/>
                <a:cs typeface="Calibri"/>
                <a:sym typeface="Calibri"/>
              </a:defRPr>
            </a:lvl1pPr>
            <a:lvl2pPr marL="914400" indent="-342900">
              <a:lnSpc>
                <a:spcPct val="90000"/>
              </a:lnSpc>
              <a:spcBef>
                <a:spcPts val="2207"/>
              </a:spcBef>
              <a:buClr>
                <a:schemeClr val="dk1"/>
              </a:buClr>
              <a:buSzPts val="1800"/>
              <a:buChar char="•"/>
              <a:defRPr sz="10592">
                <a:solidFill>
                  <a:schemeClr val="dk1"/>
                </a:solidFill>
                <a:latin typeface="Calibri"/>
                <a:ea typeface="Calibri"/>
                <a:cs typeface="Calibri"/>
                <a:sym typeface="Calibri"/>
              </a:defRPr>
            </a:lvl2pPr>
            <a:lvl3pPr marL="1371600" indent="-342900">
              <a:lnSpc>
                <a:spcPct val="90000"/>
              </a:lnSpc>
              <a:spcBef>
                <a:spcPts val="2207"/>
              </a:spcBef>
              <a:buClr>
                <a:schemeClr val="dk1"/>
              </a:buClr>
              <a:buSzPts val="1800"/>
              <a:buChar char="•"/>
              <a:defRPr sz="8827">
                <a:solidFill>
                  <a:schemeClr val="dk1"/>
                </a:solidFill>
                <a:latin typeface="Calibri"/>
                <a:ea typeface="Calibri"/>
                <a:cs typeface="Calibri"/>
                <a:sym typeface="Calibri"/>
              </a:defRPr>
            </a:lvl3pPr>
            <a:lvl4pPr marL="18288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4pPr>
            <a:lvl5pPr marL="22860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5pPr>
            <a:lvl6pPr marL="27432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6pPr>
            <a:lvl7pPr marL="32004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7pPr>
            <a:lvl8pPr marL="36576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8pPr>
            <a:lvl9pPr marL="41148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9pPr>
          </a:lstStyle>
          <a:p>
            <a:r>
              <a:rPr lang="en-GB" dirty="0"/>
              <a:t>Figure 2: Output of the face mask detection system under two circumstances (</a:t>
            </a:r>
            <a:r>
              <a:rPr lang="en-GB" dirty="0" err="1"/>
              <a:t>i</a:t>
            </a:r>
            <a:r>
              <a:rPr lang="en-GB" dirty="0"/>
              <a:t>) wearing mask  (ii) not wearing mask</a:t>
            </a:r>
            <a:endParaRPr dirty="0"/>
          </a:p>
        </p:txBody>
      </p:sp>
      <p:sp>
        <p:nvSpPr>
          <p:cNvPr id="102" name="Google Shape;102;p1"/>
          <p:cNvSpPr txBox="1"/>
          <p:nvPr/>
        </p:nvSpPr>
        <p:spPr>
          <a:xfrm>
            <a:off x="33703381" y="3855348"/>
            <a:ext cx="5273367" cy="830997"/>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a:solidFill>
                  <a:schemeClr val="dk1"/>
                </a:solidFill>
                <a:latin typeface="Calibri"/>
                <a:ea typeface="Calibri"/>
                <a:cs typeface="Calibri"/>
                <a:sym typeface="Calibri"/>
              </a:rPr>
              <a:t>Analysis</a:t>
            </a:r>
            <a:endParaRPr sz="4800" b="1">
              <a:solidFill>
                <a:schemeClr val="dk1"/>
              </a:solidFill>
              <a:latin typeface="Calibri"/>
              <a:ea typeface="Calibri"/>
              <a:cs typeface="Calibri"/>
              <a:sym typeface="Calibri"/>
            </a:endParaRPr>
          </a:p>
        </p:txBody>
      </p:sp>
      <p:sp>
        <p:nvSpPr>
          <p:cNvPr id="103" name="Google Shape;103;p1"/>
          <p:cNvSpPr txBox="1"/>
          <p:nvPr/>
        </p:nvSpPr>
        <p:spPr>
          <a:xfrm>
            <a:off x="32104483" y="12260493"/>
            <a:ext cx="8471165" cy="830997"/>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dirty="0">
                <a:solidFill>
                  <a:schemeClr val="dk1"/>
                </a:solidFill>
                <a:latin typeface="Calibri"/>
                <a:ea typeface="Calibri"/>
                <a:cs typeface="Calibri"/>
                <a:sym typeface="Calibri"/>
              </a:rPr>
              <a:t>Conclusion and future directions</a:t>
            </a:r>
            <a:endParaRPr dirty="0"/>
          </a:p>
        </p:txBody>
      </p:sp>
      <p:sp>
        <p:nvSpPr>
          <p:cNvPr id="104" name="Google Shape;104;p1"/>
          <p:cNvSpPr txBox="1"/>
          <p:nvPr/>
        </p:nvSpPr>
        <p:spPr>
          <a:xfrm>
            <a:off x="30167389" y="13288286"/>
            <a:ext cx="12487440" cy="7950854"/>
          </a:xfrm>
          <a:prstGeom prst="rect">
            <a:avLst/>
          </a:prstGeom>
          <a:solidFill>
            <a:srgbClr val="D8E2F3"/>
          </a:solidFill>
          <a:ln w="9525" cap="flat" cmpd="sng">
            <a:solidFill>
              <a:srgbClr val="2E75B5"/>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lvl="0" algn="l" rtl="0">
              <a:spcBef>
                <a:spcPts val="444"/>
              </a:spcBef>
              <a:spcAft>
                <a:spcPts val="0"/>
              </a:spcAft>
              <a:buClr>
                <a:srgbClr val="E36C09"/>
              </a:buClr>
              <a:buSzPct val="100000"/>
            </a:pPr>
            <a:r>
              <a:rPr lang="en-US" sz="3600" dirty="0">
                <a:latin typeface="Calibri" panose="020F0502020204030204" pitchFamily="34" charset="0"/>
                <a:ea typeface="Times New Roman"/>
                <a:cs typeface="Calibri" panose="020F0502020204030204" pitchFamily="34" charset="0"/>
                <a:sym typeface="Times New Roman"/>
              </a:rPr>
              <a:t>Here, we have discussed the project and implementation of Face Mask Detection System. Using face mask detection system we can find out the people not wearing masks. These people can then be recognized via face recognition system. Once the person is recognized he can be warned using the alert system via mail. If someone is caught doing the same mistake more than five times he/she will be fined.</a:t>
            </a:r>
          </a:p>
          <a:p>
            <a:pPr lvl="0" algn="l" rtl="0">
              <a:spcBef>
                <a:spcPts val="444"/>
              </a:spcBef>
              <a:spcAft>
                <a:spcPts val="0"/>
              </a:spcAft>
              <a:buClr>
                <a:srgbClr val="E36C09"/>
              </a:buClr>
              <a:buSzPct val="100000"/>
            </a:pPr>
            <a:r>
              <a:rPr lang="en-US" sz="3600" dirty="0">
                <a:latin typeface="Calibri" panose="020F0502020204030204" pitchFamily="34" charset="0"/>
                <a:cs typeface="Calibri" panose="020F0502020204030204" pitchFamily="34" charset="0"/>
                <a:sym typeface="Times New Roman"/>
              </a:rPr>
              <a:t>In near future the threat of virus will end and the rule of wearing masks will be withdrawn but there are still various fields where wearing masks is important, virus or not. Surgeons, people working at pathology labs, research labs, mines and many manufacturing units and industries will still be required to wear masks. So this system can be used at such places to check if people working there are following the norms or not.</a:t>
            </a:r>
            <a:endParaRPr lang="en-US" sz="6600" dirty="0">
              <a:latin typeface="Calibri" panose="020F0502020204030204" pitchFamily="34" charset="0"/>
              <a:cs typeface="Calibri" panose="020F0502020204030204" pitchFamily="34" charset="0"/>
            </a:endParaRPr>
          </a:p>
        </p:txBody>
      </p:sp>
      <p:sp>
        <p:nvSpPr>
          <p:cNvPr id="105" name="Google Shape;105;p1"/>
          <p:cNvSpPr txBox="1"/>
          <p:nvPr/>
        </p:nvSpPr>
        <p:spPr>
          <a:xfrm>
            <a:off x="34423649" y="22747715"/>
            <a:ext cx="4001584" cy="830997"/>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dirty="0">
                <a:solidFill>
                  <a:schemeClr val="dk1"/>
                </a:solidFill>
                <a:latin typeface="Calibri"/>
                <a:ea typeface="Calibri"/>
                <a:cs typeface="Calibri"/>
                <a:sym typeface="Calibri"/>
              </a:rPr>
              <a:t>References</a:t>
            </a:r>
            <a:endParaRPr dirty="0"/>
          </a:p>
        </p:txBody>
      </p:sp>
      <p:sp>
        <p:nvSpPr>
          <p:cNvPr id="106" name="Google Shape;106;p1"/>
          <p:cNvSpPr/>
          <p:nvPr/>
        </p:nvSpPr>
        <p:spPr>
          <a:xfrm>
            <a:off x="30129628" y="23749939"/>
            <a:ext cx="12487440" cy="5078273"/>
          </a:xfrm>
          <a:prstGeom prst="rect">
            <a:avLst/>
          </a:prstGeom>
          <a:solidFill>
            <a:srgbClr val="D8E2F3"/>
          </a:solid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800"/>
              <a:buNone/>
            </a:pPr>
            <a:r>
              <a:rPr lang="en-US" sz="3600" dirty="0">
                <a:latin typeface="Calibri" panose="020F0502020204030204" pitchFamily="34" charset="0"/>
                <a:ea typeface="Times New Roman"/>
                <a:cs typeface="Calibri" panose="020F0502020204030204" pitchFamily="34" charset="0"/>
                <a:sym typeface="Times New Roman"/>
              </a:rPr>
              <a:t>[1] “MobileNetV2: The Next Generation of On-Device Computer Vision Networks”, Mark Sandler and Andrew Howard, Google Research, Tuesday, April 3, 2018.</a:t>
            </a:r>
          </a:p>
          <a:p>
            <a:pPr>
              <a:buClr>
                <a:schemeClr val="dk1"/>
              </a:buClr>
              <a:buSzPts val="1800"/>
            </a:pPr>
            <a:r>
              <a:rPr lang="en-US" sz="3600" dirty="0">
                <a:latin typeface="Times New Roman"/>
                <a:ea typeface="Times New Roman"/>
                <a:cs typeface="Times New Roman"/>
                <a:sym typeface="Times New Roman"/>
              </a:rPr>
              <a:t>[2] Shashi Yadav “Deep Learning based Safe Social Distancing and Face Mask Detection in Public Areas for COVID-19 Safety Guidelines Adherence”, July 2020.</a:t>
            </a:r>
            <a:endParaRPr lang="en-US" sz="6000" dirty="0"/>
          </a:p>
          <a:p>
            <a:pPr>
              <a:buClr>
                <a:schemeClr val="dk1"/>
              </a:buClr>
              <a:buSzPts val="1800"/>
            </a:pPr>
            <a:r>
              <a:rPr lang="en-US" sz="3600" dirty="0">
                <a:latin typeface="Times New Roman"/>
                <a:ea typeface="Times New Roman"/>
                <a:cs typeface="Times New Roman"/>
                <a:sym typeface="Times New Roman"/>
              </a:rPr>
              <a:t>[3] Edwin Jose, </a:t>
            </a:r>
            <a:r>
              <a:rPr lang="en-US" sz="3600" dirty="0" err="1">
                <a:latin typeface="Times New Roman"/>
                <a:ea typeface="Times New Roman"/>
                <a:cs typeface="Times New Roman"/>
                <a:sym typeface="Times New Roman"/>
              </a:rPr>
              <a:t>Greeshma</a:t>
            </a:r>
            <a:r>
              <a:rPr lang="en-US" sz="3600" dirty="0">
                <a:latin typeface="Times New Roman"/>
                <a:ea typeface="Times New Roman"/>
                <a:cs typeface="Times New Roman"/>
                <a:sym typeface="Times New Roman"/>
              </a:rPr>
              <a:t> Manikandan, </a:t>
            </a:r>
            <a:r>
              <a:rPr lang="en-US" sz="3600" dirty="0" err="1">
                <a:latin typeface="Times New Roman"/>
                <a:ea typeface="Times New Roman"/>
                <a:cs typeface="Times New Roman"/>
                <a:sym typeface="Times New Roman"/>
              </a:rPr>
              <a:t>Mithun</a:t>
            </a:r>
            <a:r>
              <a:rPr lang="en-US" sz="3600" dirty="0">
                <a:latin typeface="Times New Roman"/>
                <a:ea typeface="Times New Roman"/>
                <a:cs typeface="Times New Roman"/>
                <a:sym typeface="Times New Roman"/>
              </a:rPr>
              <a:t> </a:t>
            </a:r>
            <a:r>
              <a:rPr lang="en-US" sz="3600" dirty="0" err="1">
                <a:latin typeface="Times New Roman"/>
                <a:ea typeface="Times New Roman"/>
                <a:cs typeface="Times New Roman"/>
                <a:sym typeface="Times New Roman"/>
              </a:rPr>
              <a:t>Haridas</a:t>
            </a:r>
            <a:r>
              <a:rPr lang="en-US" sz="3600" dirty="0">
                <a:latin typeface="Times New Roman"/>
                <a:ea typeface="Times New Roman"/>
                <a:cs typeface="Times New Roman"/>
                <a:sym typeface="Times New Roman"/>
              </a:rPr>
              <a:t> and </a:t>
            </a:r>
            <a:r>
              <a:rPr lang="en-US" sz="3600" dirty="0" err="1">
                <a:latin typeface="Times New Roman"/>
                <a:ea typeface="Times New Roman"/>
                <a:cs typeface="Times New Roman"/>
                <a:sym typeface="Times New Roman"/>
              </a:rPr>
              <a:t>Supriya</a:t>
            </a:r>
            <a:r>
              <a:rPr lang="en-US" sz="3600" dirty="0">
                <a:latin typeface="Times New Roman"/>
                <a:ea typeface="Times New Roman"/>
                <a:cs typeface="Times New Roman"/>
                <a:sym typeface="Times New Roman"/>
              </a:rPr>
              <a:t> M H, “Face Recognition based Surveillance System Using </a:t>
            </a:r>
            <a:r>
              <a:rPr lang="en-US" sz="3600" dirty="0" err="1">
                <a:latin typeface="Times New Roman"/>
                <a:ea typeface="Times New Roman"/>
                <a:cs typeface="Times New Roman"/>
                <a:sym typeface="Times New Roman"/>
              </a:rPr>
              <a:t>FaceNet</a:t>
            </a:r>
            <a:r>
              <a:rPr lang="en-US" sz="3600" dirty="0">
                <a:latin typeface="Times New Roman"/>
                <a:ea typeface="Times New Roman"/>
                <a:cs typeface="Times New Roman"/>
                <a:sym typeface="Times New Roman"/>
              </a:rPr>
              <a:t> and MTCNN on Jetson TX2”, March 2019</a:t>
            </a:r>
            <a:r>
              <a:rPr lang="en-US" sz="3600">
                <a:latin typeface="Times New Roman"/>
                <a:ea typeface="Times New Roman"/>
                <a:cs typeface="Times New Roman"/>
                <a:sym typeface="Times New Roman"/>
              </a:rPr>
              <a:t>. </a:t>
            </a:r>
            <a:endParaRPr lang="en-US" sz="3600" dirty="0">
              <a:latin typeface="Times New Roman"/>
              <a:ea typeface="Times New Roman"/>
              <a:cs typeface="Times New Roman"/>
              <a:sym typeface="Times New Roman"/>
            </a:endParaRPr>
          </a:p>
        </p:txBody>
      </p:sp>
      <p:graphicFrame>
        <p:nvGraphicFramePr>
          <p:cNvPr id="107" name="Google Shape;107;p1"/>
          <p:cNvGraphicFramePr/>
          <p:nvPr>
            <p:extLst>
              <p:ext uri="{D42A27DB-BD31-4B8C-83A1-F6EECF244321}">
                <p14:modId xmlns:p14="http://schemas.microsoft.com/office/powerpoint/2010/main" val="2782456718"/>
              </p:ext>
            </p:extLst>
          </p:nvPr>
        </p:nvGraphicFramePr>
        <p:xfrm>
          <a:off x="30100196" y="6205963"/>
          <a:ext cx="12629525" cy="4742751"/>
        </p:xfrm>
        <a:graphic>
          <a:graphicData uri="http://schemas.openxmlformats.org/drawingml/2006/table">
            <a:tbl>
              <a:tblPr firstRow="1" bandRow="1">
                <a:noFill/>
                <a:tableStyleId>{A1FD1F56-931C-424D-A1AE-A09A92C61D6C}</a:tableStyleId>
              </a:tblPr>
              <a:tblGrid>
                <a:gridCol w="2949925">
                  <a:extLst>
                    <a:ext uri="{9D8B030D-6E8A-4147-A177-3AD203B41FA5}">
                      <a16:colId xmlns:a16="http://schemas.microsoft.com/office/drawing/2014/main" val="20000"/>
                    </a:ext>
                  </a:extLst>
                </a:gridCol>
                <a:gridCol w="4605175">
                  <a:extLst>
                    <a:ext uri="{9D8B030D-6E8A-4147-A177-3AD203B41FA5}">
                      <a16:colId xmlns:a16="http://schemas.microsoft.com/office/drawing/2014/main" val="20001"/>
                    </a:ext>
                  </a:extLst>
                </a:gridCol>
                <a:gridCol w="5074425">
                  <a:extLst>
                    <a:ext uri="{9D8B030D-6E8A-4147-A177-3AD203B41FA5}">
                      <a16:colId xmlns:a16="http://schemas.microsoft.com/office/drawing/2014/main" val="20002"/>
                    </a:ext>
                  </a:extLst>
                </a:gridCol>
              </a:tblGrid>
              <a:tr h="670602">
                <a:tc>
                  <a:txBody>
                    <a:bodyPr/>
                    <a:lstStyle/>
                    <a:p>
                      <a:pPr marL="0" marR="0" lvl="0" indent="0" algn="ctr" rtl="0">
                        <a:spcBef>
                          <a:spcPts val="0"/>
                        </a:spcBef>
                        <a:spcAft>
                          <a:spcPts val="0"/>
                        </a:spcAft>
                        <a:buNone/>
                      </a:pPr>
                      <a:r>
                        <a:rPr lang="en-GB" sz="4000" u="none" strike="noStrike" cap="none" dirty="0"/>
                        <a:t>Model</a:t>
                      </a:r>
                      <a:endParaRPr lang="en-GB" dirty="0"/>
                    </a:p>
                  </a:txBody>
                  <a:tcPr marL="91450" marR="91450" marT="45725" marB="45725"/>
                </a:tc>
                <a:tc>
                  <a:txBody>
                    <a:bodyPr/>
                    <a:lstStyle/>
                    <a:p>
                      <a:pPr marL="0" marR="0" lvl="0" indent="0" algn="ctr" rtl="0">
                        <a:spcBef>
                          <a:spcPts val="0"/>
                        </a:spcBef>
                        <a:spcAft>
                          <a:spcPts val="0"/>
                        </a:spcAft>
                        <a:buNone/>
                      </a:pPr>
                      <a:r>
                        <a:rPr lang="en-GB" sz="4000" u="none" strike="noStrike" cap="none" dirty="0"/>
                        <a:t>Dataset</a:t>
                      </a:r>
                      <a:endParaRPr dirty="0"/>
                    </a:p>
                  </a:txBody>
                  <a:tcPr marL="91450" marR="91450" marT="45725" marB="45725"/>
                </a:tc>
                <a:tc>
                  <a:txBody>
                    <a:bodyPr/>
                    <a:lstStyle/>
                    <a:p>
                      <a:pPr marL="0" marR="0" lvl="0" indent="0" algn="ctr" rtl="0">
                        <a:spcBef>
                          <a:spcPts val="0"/>
                        </a:spcBef>
                        <a:spcAft>
                          <a:spcPts val="0"/>
                        </a:spcAft>
                        <a:buNone/>
                      </a:pPr>
                      <a:r>
                        <a:rPr lang="en-IN" sz="4000" dirty="0"/>
                        <a:t>Accuracy (in %)</a:t>
                      </a:r>
                      <a:endParaRPr sz="4000" dirty="0"/>
                    </a:p>
                  </a:txBody>
                  <a:tcPr marL="91450" marR="91450" marT="45725" marB="45725"/>
                </a:tc>
                <a:extLst>
                  <a:ext uri="{0D108BD9-81ED-4DB2-BD59-A6C34878D82A}">
                    <a16:rowId xmlns:a16="http://schemas.microsoft.com/office/drawing/2014/main" val="10000"/>
                  </a:ext>
                </a:extLst>
              </a:tr>
              <a:tr h="1661912">
                <a:tc>
                  <a:txBody>
                    <a:bodyPr/>
                    <a:lstStyle/>
                    <a:p>
                      <a:pPr marL="0" marR="0" lvl="0" indent="0" algn="ctr" rtl="0">
                        <a:spcBef>
                          <a:spcPts val="0"/>
                        </a:spcBef>
                        <a:spcAft>
                          <a:spcPts val="0"/>
                        </a:spcAft>
                        <a:buNone/>
                      </a:pPr>
                      <a:r>
                        <a:rPr lang="en-GB" sz="3600" dirty="0"/>
                        <a:t>MobilenetV2</a:t>
                      </a:r>
                      <a:endParaRPr sz="3600" dirty="0"/>
                    </a:p>
                  </a:txBody>
                  <a:tcPr marL="91450" marR="91450" marT="45725" marB="45725"/>
                </a:tc>
                <a:tc>
                  <a:txBody>
                    <a:bodyPr/>
                    <a:lstStyle/>
                    <a:p>
                      <a:pPr marL="0" marR="0" lvl="0" indent="0" algn="ctr" rtl="0">
                        <a:spcBef>
                          <a:spcPts val="0"/>
                        </a:spcBef>
                        <a:spcAft>
                          <a:spcPts val="0"/>
                        </a:spcAft>
                        <a:buNone/>
                      </a:pPr>
                      <a:r>
                        <a:rPr lang="en-GB" sz="3600" dirty="0"/>
                        <a:t>Mask Detection Dataset</a:t>
                      </a:r>
                    </a:p>
                    <a:p>
                      <a:pPr marL="0" marR="0" lvl="0" indent="0" algn="ctr" rtl="0">
                        <a:spcBef>
                          <a:spcPts val="0"/>
                        </a:spcBef>
                        <a:spcAft>
                          <a:spcPts val="0"/>
                        </a:spcAft>
                        <a:buNone/>
                      </a:pPr>
                      <a:r>
                        <a:rPr lang="en-GB" sz="3600" dirty="0"/>
                        <a:t>(from Kaggle)</a:t>
                      </a:r>
                      <a:endParaRPr sz="3600" dirty="0"/>
                    </a:p>
                  </a:txBody>
                  <a:tcPr marL="91450" marR="91450" marT="45725" marB="45725"/>
                </a:tc>
                <a:tc>
                  <a:txBody>
                    <a:bodyPr/>
                    <a:lstStyle/>
                    <a:p>
                      <a:pPr marL="0" marR="0" lvl="0" indent="0" algn="ctr" rtl="0">
                        <a:spcBef>
                          <a:spcPts val="0"/>
                        </a:spcBef>
                        <a:spcAft>
                          <a:spcPts val="0"/>
                        </a:spcAft>
                        <a:buNone/>
                      </a:pPr>
                      <a:r>
                        <a:rPr lang="en-IN" sz="3600" dirty="0"/>
                        <a:t>89</a:t>
                      </a:r>
                      <a:endParaRPr sz="3600" dirty="0"/>
                    </a:p>
                  </a:txBody>
                  <a:tcPr marL="91450" marR="91450" marT="45725" marB="45725"/>
                </a:tc>
                <a:extLst>
                  <a:ext uri="{0D108BD9-81ED-4DB2-BD59-A6C34878D82A}">
                    <a16:rowId xmlns:a16="http://schemas.microsoft.com/office/drawing/2014/main" val="10001"/>
                  </a:ext>
                </a:extLst>
              </a:tr>
              <a:tr h="2304331">
                <a:tc>
                  <a:txBody>
                    <a:bodyPr/>
                    <a:lstStyle/>
                    <a:p>
                      <a:pPr marL="0" marR="0" lvl="0" indent="0" algn="ctr" rtl="0">
                        <a:spcBef>
                          <a:spcPts val="0"/>
                        </a:spcBef>
                        <a:spcAft>
                          <a:spcPts val="0"/>
                        </a:spcAft>
                        <a:buNone/>
                      </a:pPr>
                      <a:r>
                        <a:rPr lang="en-GB" sz="3600" dirty="0"/>
                        <a:t>Resnet50</a:t>
                      </a:r>
                      <a:endParaRPr sz="3600" dirty="0"/>
                    </a:p>
                  </a:txBody>
                  <a:tcPr marL="91450" marR="91450" marT="45725" marB="45725"/>
                </a:tc>
                <a:tc>
                  <a:txBody>
                    <a:bodyPr/>
                    <a:lstStyle/>
                    <a:p>
                      <a:pPr marL="0" marR="0" lvl="0" indent="0" algn="ctr" rtl="0">
                        <a:spcBef>
                          <a:spcPts val="0"/>
                        </a:spcBef>
                        <a:spcAft>
                          <a:spcPts val="0"/>
                        </a:spcAft>
                        <a:buNone/>
                      </a:pPr>
                      <a:r>
                        <a:rPr lang="en-GB" sz="3600" dirty="0"/>
                        <a:t>Mask Detection Dataset</a:t>
                      </a:r>
                    </a:p>
                    <a:p>
                      <a:pPr marL="0" marR="0" lvl="0" indent="0" algn="ctr" rtl="0">
                        <a:spcBef>
                          <a:spcPts val="0"/>
                        </a:spcBef>
                        <a:spcAft>
                          <a:spcPts val="0"/>
                        </a:spcAft>
                        <a:buNone/>
                      </a:pPr>
                      <a:r>
                        <a:rPr lang="en-GB" sz="3600" dirty="0"/>
                        <a:t>(from Kaggle)</a:t>
                      </a:r>
                      <a:endParaRPr sz="3600" dirty="0"/>
                    </a:p>
                  </a:txBody>
                  <a:tcPr marL="91450" marR="91450" marT="45725" marB="45725"/>
                </a:tc>
                <a:tc>
                  <a:txBody>
                    <a:bodyPr/>
                    <a:lstStyle/>
                    <a:p>
                      <a:pPr marL="0" marR="0" lvl="0" indent="0" algn="ctr" rtl="0">
                        <a:spcBef>
                          <a:spcPts val="0"/>
                        </a:spcBef>
                        <a:spcAft>
                          <a:spcPts val="0"/>
                        </a:spcAft>
                        <a:buNone/>
                      </a:pPr>
                      <a:r>
                        <a:rPr lang="en-IN" sz="3600" dirty="0"/>
                        <a:t>90</a:t>
                      </a:r>
                      <a:endParaRPr sz="3600" dirty="0"/>
                    </a:p>
                  </a:txBody>
                  <a:tcPr marL="91450" marR="91450" marT="45725" marB="45725"/>
                </a:tc>
                <a:extLst>
                  <a:ext uri="{0D108BD9-81ED-4DB2-BD59-A6C34878D82A}">
                    <a16:rowId xmlns:a16="http://schemas.microsoft.com/office/drawing/2014/main" val="10002"/>
                  </a:ext>
                </a:extLst>
              </a:tr>
            </a:tbl>
          </a:graphicData>
        </a:graphic>
      </p:graphicFrame>
      <p:pic>
        <p:nvPicPr>
          <p:cNvPr id="108" name="Google Shape;108;p1"/>
          <p:cNvPicPr preferRelativeResize="0"/>
          <p:nvPr/>
        </p:nvPicPr>
        <p:blipFill rotWithShape="1">
          <a:blip r:embed="rId3">
            <a:alphaModFix/>
          </a:blip>
          <a:srcRect/>
          <a:stretch/>
        </p:blipFill>
        <p:spPr>
          <a:xfrm>
            <a:off x="318049" y="258612"/>
            <a:ext cx="3419061" cy="3393450"/>
          </a:xfrm>
          <a:prstGeom prst="rect">
            <a:avLst/>
          </a:prstGeom>
          <a:noFill/>
          <a:ln>
            <a:noFill/>
          </a:ln>
        </p:spPr>
      </p:pic>
      <p:pic>
        <p:nvPicPr>
          <p:cNvPr id="109" name="Google Shape;109;p1"/>
          <p:cNvPicPr preferRelativeResize="0"/>
          <p:nvPr/>
        </p:nvPicPr>
        <p:blipFill rotWithShape="1">
          <a:blip r:embed="rId4">
            <a:alphaModFix/>
          </a:blip>
          <a:srcRect/>
          <a:stretch/>
        </p:blipFill>
        <p:spPr>
          <a:xfrm>
            <a:off x="37967478" y="542558"/>
            <a:ext cx="4478800" cy="3000968"/>
          </a:xfrm>
          <a:prstGeom prst="rect">
            <a:avLst/>
          </a:prstGeom>
          <a:noFill/>
          <a:ln>
            <a:noFill/>
          </a:ln>
        </p:spPr>
      </p:pic>
      <p:sp>
        <p:nvSpPr>
          <p:cNvPr id="110" name="Google Shape;110;p1"/>
          <p:cNvSpPr txBox="1"/>
          <p:nvPr/>
        </p:nvSpPr>
        <p:spPr>
          <a:xfrm>
            <a:off x="3188578" y="10562881"/>
            <a:ext cx="6709800" cy="83100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dirty="0">
                <a:solidFill>
                  <a:schemeClr val="dk1"/>
                </a:solidFill>
                <a:latin typeface="Calibri"/>
                <a:ea typeface="Calibri"/>
                <a:cs typeface="Calibri"/>
                <a:sym typeface="Calibri"/>
              </a:rPr>
              <a:t>Problem Statement</a:t>
            </a:r>
            <a:endParaRPr sz="4800" b="1" dirty="0">
              <a:solidFill>
                <a:schemeClr val="dk1"/>
              </a:solidFill>
              <a:latin typeface="Calibri"/>
              <a:ea typeface="Calibri"/>
              <a:cs typeface="Calibri"/>
              <a:sym typeface="Calibri"/>
            </a:endParaRPr>
          </a:p>
        </p:txBody>
      </p:sp>
      <p:sp>
        <p:nvSpPr>
          <p:cNvPr id="111" name="Google Shape;111;p1"/>
          <p:cNvSpPr txBox="1"/>
          <p:nvPr/>
        </p:nvSpPr>
        <p:spPr>
          <a:xfrm>
            <a:off x="4777219" y="3855349"/>
            <a:ext cx="3371051" cy="830997"/>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GB" sz="4800" b="1" dirty="0">
                <a:solidFill>
                  <a:schemeClr val="dk1"/>
                </a:solidFill>
                <a:latin typeface="Calibri"/>
                <a:ea typeface="Calibri"/>
                <a:cs typeface="Calibri"/>
                <a:sym typeface="Calibri"/>
              </a:rPr>
              <a:t>Abstract</a:t>
            </a:r>
            <a:endParaRPr sz="4800" b="1" dirty="0">
              <a:solidFill>
                <a:schemeClr val="dk1"/>
              </a:solidFill>
              <a:latin typeface="Calibri"/>
              <a:ea typeface="Calibri"/>
              <a:cs typeface="Calibri"/>
              <a:sym typeface="Calibri"/>
            </a:endParaRPr>
          </a:p>
        </p:txBody>
      </p:sp>
      <p:sp>
        <p:nvSpPr>
          <p:cNvPr id="112" name="Google Shape;112;p1"/>
          <p:cNvSpPr txBox="1">
            <a:spLocks noGrp="1"/>
          </p:cNvSpPr>
          <p:nvPr>
            <p:ph type="body" idx="1"/>
          </p:nvPr>
        </p:nvSpPr>
        <p:spPr>
          <a:xfrm>
            <a:off x="318049" y="11490424"/>
            <a:ext cx="12045600" cy="3083881"/>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6350" lvl="0" indent="0" algn="just" rtl="0">
              <a:spcBef>
                <a:spcPts val="0"/>
              </a:spcBef>
              <a:spcAft>
                <a:spcPts val="0"/>
              </a:spcAft>
              <a:buClr>
                <a:schemeClr val="dk1"/>
              </a:buClr>
              <a:buSzPts val="1900"/>
              <a:buNone/>
            </a:pPr>
            <a:r>
              <a:rPr lang="en-US" sz="3600" dirty="0">
                <a:latin typeface="Times New Roman"/>
                <a:ea typeface="Times New Roman"/>
                <a:cs typeface="Times New Roman"/>
                <a:sym typeface="Times New Roman"/>
              </a:rPr>
              <a:t>To provide a system to monitor people who are not wearing mask by taking live video as input and detecting the people not wearing mask with a red box. The system should also be able to recognize that person and keep a track of the violation count and send him/her a warning through email or messaging system after a specific number of counts crossed. </a:t>
            </a:r>
          </a:p>
        </p:txBody>
      </p:sp>
      <p:sp>
        <p:nvSpPr>
          <p:cNvPr id="113" name="Google Shape;113;p1"/>
          <p:cNvSpPr txBox="1">
            <a:spLocks noGrp="1"/>
          </p:cNvSpPr>
          <p:nvPr>
            <p:ph type="body" idx="1"/>
          </p:nvPr>
        </p:nvSpPr>
        <p:spPr>
          <a:xfrm>
            <a:off x="13556973" y="4913622"/>
            <a:ext cx="15545372" cy="10877809"/>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lvl="0" indent="0" algn="just" rtl="0">
              <a:spcBef>
                <a:spcPts val="0"/>
              </a:spcBef>
              <a:spcAft>
                <a:spcPts val="0"/>
              </a:spcAft>
              <a:buClr>
                <a:schemeClr val="dk1"/>
              </a:buClr>
              <a:buSzPts val="2400"/>
              <a:buNone/>
            </a:pPr>
            <a:r>
              <a:rPr lang="en-US" sz="3600" dirty="0">
                <a:latin typeface="Calibri" panose="020F0502020204030204" pitchFamily="34" charset="0"/>
                <a:ea typeface="Times New Roman"/>
                <a:cs typeface="Calibri" panose="020F0502020204030204" pitchFamily="34" charset="0"/>
                <a:sym typeface="Times New Roman"/>
              </a:rPr>
              <a:t>Mask Detection:</a:t>
            </a:r>
            <a:r>
              <a:rPr lang="en-US" sz="3600" b="1" dirty="0">
                <a:latin typeface="Calibri" panose="020F0502020204030204" pitchFamily="34" charset="0"/>
                <a:ea typeface="Times New Roman"/>
                <a:cs typeface="Calibri" panose="020F0502020204030204" pitchFamily="34" charset="0"/>
              </a:rPr>
              <a:t> </a:t>
            </a:r>
            <a:r>
              <a:rPr lang="en-US" sz="3600" dirty="0">
                <a:latin typeface="Calibri" panose="020F0502020204030204" pitchFamily="34" charset="0"/>
                <a:ea typeface="Times New Roman"/>
                <a:cs typeface="Calibri" panose="020F0502020204030204" pitchFamily="34" charset="0"/>
                <a:sym typeface="Times New Roman"/>
              </a:rPr>
              <a:t>In our project we are using CNN based MobileNetV2 Architecture for Mask Detector Model. For live streaming as well as capturing of faces we are using OpenCV along with </a:t>
            </a:r>
            <a:r>
              <a:rPr lang="en-US" sz="3600" dirty="0" err="1">
                <a:latin typeface="Calibri" panose="020F0502020204030204" pitchFamily="34" charset="0"/>
                <a:ea typeface="Times New Roman"/>
                <a:cs typeface="Calibri" panose="020F0502020204030204" pitchFamily="34" charset="0"/>
                <a:sym typeface="Times New Roman"/>
              </a:rPr>
              <a:t>Haar</a:t>
            </a:r>
            <a:r>
              <a:rPr lang="en-US" sz="3600" dirty="0">
                <a:latin typeface="Calibri" panose="020F0502020204030204" pitchFamily="34" charset="0"/>
                <a:ea typeface="Times New Roman"/>
                <a:cs typeface="Calibri" panose="020F0502020204030204" pitchFamily="34" charset="0"/>
                <a:sym typeface="Times New Roman"/>
              </a:rPr>
              <a:t> Face Detector. </a:t>
            </a:r>
          </a:p>
          <a:p>
            <a:pPr marL="0" lvl="0" indent="0" algn="just" rtl="0">
              <a:spcBef>
                <a:spcPts val="0"/>
              </a:spcBef>
              <a:spcAft>
                <a:spcPts val="0"/>
              </a:spcAft>
              <a:buClr>
                <a:schemeClr val="dk1"/>
              </a:buClr>
              <a:buSzPts val="2400"/>
              <a:buNone/>
            </a:pPr>
            <a:endParaRPr lang="en-US" sz="3600" dirty="0">
              <a:latin typeface="Calibri" panose="020F0502020204030204" pitchFamily="34" charset="0"/>
              <a:cs typeface="Calibri" panose="020F0502020204030204" pitchFamily="34" charset="0"/>
            </a:endParaRPr>
          </a:p>
          <a:p>
            <a:pPr marL="0" lvl="0" indent="0" algn="just" rtl="0">
              <a:spcBef>
                <a:spcPts val="480"/>
              </a:spcBef>
              <a:spcAft>
                <a:spcPts val="0"/>
              </a:spcAft>
              <a:buClr>
                <a:schemeClr val="dk1"/>
              </a:buClr>
              <a:buSzPts val="2400"/>
              <a:buNone/>
            </a:pPr>
            <a:r>
              <a:rPr lang="en-US" sz="3600" dirty="0">
                <a:latin typeface="Calibri" panose="020F0502020204030204" pitchFamily="34" charset="0"/>
                <a:ea typeface="Times New Roman"/>
                <a:cs typeface="Calibri" panose="020F0502020204030204" pitchFamily="34" charset="0"/>
                <a:sym typeface="Times New Roman"/>
              </a:rPr>
              <a:t>Face Recognition:</a:t>
            </a:r>
            <a:r>
              <a:rPr lang="en-US" sz="3600" dirty="0">
                <a:latin typeface="Calibri" panose="020F0502020204030204" pitchFamily="34" charset="0"/>
                <a:ea typeface="Times New Roman"/>
                <a:cs typeface="Calibri" panose="020F0502020204030204" pitchFamily="34" charset="0"/>
              </a:rPr>
              <a:t> </a:t>
            </a:r>
            <a:r>
              <a:rPr lang="en-US" sz="3600" dirty="0">
                <a:latin typeface="Calibri" panose="020F0502020204030204" pitchFamily="34" charset="0"/>
                <a:ea typeface="Times New Roman"/>
                <a:cs typeface="Calibri" panose="020F0502020204030204" pitchFamily="34" charset="0"/>
                <a:sym typeface="Times New Roman"/>
              </a:rPr>
              <a:t>For Face Recognition model, we are using </a:t>
            </a:r>
            <a:r>
              <a:rPr lang="en-US" sz="3600" dirty="0" err="1">
                <a:latin typeface="Calibri" panose="020F0502020204030204" pitchFamily="34" charset="0"/>
                <a:ea typeface="Times New Roman"/>
                <a:cs typeface="Calibri" panose="020F0502020204030204" pitchFamily="34" charset="0"/>
                <a:sym typeface="Times New Roman"/>
              </a:rPr>
              <a:t>FaceRecognition</a:t>
            </a:r>
            <a:r>
              <a:rPr lang="en-US" sz="3600" dirty="0">
                <a:latin typeface="Calibri" panose="020F0502020204030204" pitchFamily="34" charset="0"/>
                <a:ea typeface="Times New Roman"/>
                <a:cs typeface="Calibri" panose="020F0502020204030204" pitchFamily="34" charset="0"/>
                <a:sym typeface="Times New Roman"/>
              </a:rPr>
              <a:t> library to extract encodings of captured faces and </a:t>
            </a:r>
            <a:r>
              <a:rPr lang="en-US" sz="3600" dirty="0" err="1">
                <a:latin typeface="Calibri" panose="020F0502020204030204" pitchFamily="34" charset="0"/>
                <a:ea typeface="Times New Roman"/>
                <a:cs typeface="Calibri" panose="020F0502020204030204" pitchFamily="34" charset="0"/>
                <a:sym typeface="Times New Roman"/>
              </a:rPr>
              <a:t>FaceNet</a:t>
            </a:r>
            <a:r>
              <a:rPr lang="en-US" sz="3600" dirty="0">
                <a:latin typeface="Calibri" panose="020F0502020204030204" pitchFamily="34" charset="0"/>
                <a:ea typeface="Times New Roman"/>
                <a:cs typeface="Calibri" panose="020F0502020204030204" pitchFamily="34" charset="0"/>
                <a:sym typeface="Times New Roman"/>
              </a:rPr>
              <a:t> model to compute the similarity between faces. For live streaming as well as capturing of faces we are using OpenCV along with </a:t>
            </a:r>
            <a:r>
              <a:rPr lang="en-US" sz="3600" dirty="0" err="1">
                <a:latin typeface="Calibri" panose="020F0502020204030204" pitchFamily="34" charset="0"/>
                <a:ea typeface="Times New Roman"/>
                <a:cs typeface="Calibri" panose="020F0502020204030204" pitchFamily="34" charset="0"/>
                <a:sym typeface="Times New Roman"/>
              </a:rPr>
              <a:t>Haar</a:t>
            </a:r>
            <a:r>
              <a:rPr lang="en-US" sz="3600" dirty="0">
                <a:latin typeface="Calibri" panose="020F0502020204030204" pitchFamily="34" charset="0"/>
                <a:ea typeface="Times New Roman"/>
                <a:cs typeface="Calibri" panose="020F0502020204030204" pitchFamily="34" charset="0"/>
                <a:sym typeface="Times New Roman"/>
              </a:rPr>
              <a:t> Face Detector. </a:t>
            </a:r>
            <a:endParaRPr lang="en-US" sz="3600" dirty="0">
              <a:latin typeface="Calibri" panose="020F0502020204030204" pitchFamily="34" charset="0"/>
              <a:ea typeface="Times New Roman"/>
              <a:cs typeface="Calibri" panose="020F0502020204030204" pitchFamily="34" charset="0"/>
            </a:endParaRPr>
          </a:p>
          <a:p>
            <a:pPr marL="0" lvl="0" indent="0" algn="just" rtl="0">
              <a:spcBef>
                <a:spcPts val="480"/>
              </a:spcBef>
              <a:spcAft>
                <a:spcPts val="0"/>
              </a:spcAft>
              <a:buClr>
                <a:schemeClr val="dk1"/>
              </a:buClr>
              <a:buSzPts val="2400"/>
              <a:buNone/>
            </a:pPr>
            <a:endParaRPr lang="en-US" sz="3600" dirty="0">
              <a:sym typeface="Arial"/>
            </a:endParaRPr>
          </a:p>
          <a:p>
            <a:pPr marL="0" lvl="0" indent="0" algn="just" rtl="0">
              <a:lnSpc>
                <a:spcPct val="90000"/>
              </a:lnSpc>
              <a:spcBef>
                <a:spcPts val="0"/>
              </a:spcBef>
              <a:spcAft>
                <a:spcPts val="0"/>
              </a:spcAft>
              <a:buClr>
                <a:schemeClr val="dk1"/>
              </a:buClr>
              <a:buSzPts val="4000"/>
              <a:buNone/>
            </a:pPr>
            <a:r>
              <a:rPr lang="en-US" sz="3600" dirty="0">
                <a:sym typeface="Arial"/>
              </a:rPr>
              <a:t>Experimental sets:</a:t>
            </a:r>
          </a:p>
          <a:p>
            <a:pPr marL="0" lvl="0" indent="0" algn="just" rtl="0">
              <a:lnSpc>
                <a:spcPct val="90000"/>
              </a:lnSpc>
              <a:spcBef>
                <a:spcPts val="0"/>
              </a:spcBef>
              <a:spcAft>
                <a:spcPts val="0"/>
              </a:spcAft>
              <a:buClr>
                <a:schemeClr val="dk1"/>
              </a:buClr>
              <a:buSzPts val="4000"/>
              <a:buNone/>
            </a:pPr>
            <a:r>
              <a:rPr lang="en-US" sz="3600" dirty="0">
                <a:latin typeface="Times New Roman"/>
                <a:ea typeface="Times New Roman"/>
                <a:cs typeface="Times New Roman"/>
                <a:sym typeface="Times New Roman"/>
              </a:rPr>
              <a:t>The dataset for mask detection model is taken from Kaggle. The collected data is labelled into two groups; with and without mask. </a:t>
            </a:r>
            <a:r>
              <a:rPr lang="en-US" sz="3600" dirty="0"/>
              <a:t>The </a:t>
            </a:r>
            <a:r>
              <a:rPr lang="en-US" sz="3600" dirty="0" err="1"/>
              <a:t>with_mask</a:t>
            </a:r>
            <a:r>
              <a:rPr lang="en-US" sz="3600" dirty="0"/>
              <a:t> folder consists of 1915 images and the without mask folder consists of 1918 images.</a:t>
            </a:r>
          </a:p>
          <a:p>
            <a:pPr marL="0" lvl="0" indent="0" algn="just" rtl="0">
              <a:lnSpc>
                <a:spcPct val="90000"/>
              </a:lnSpc>
              <a:spcBef>
                <a:spcPts val="0"/>
              </a:spcBef>
              <a:spcAft>
                <a:spcPts val="0"/>
              </a:spcAft>
              <a:buClr>
                <a:schemeClr val="dk1"/>
              </a:buClr>
              <a:buSzPts val="4000"/>
              <a:buNone/>
            </a:pPr>
            <a:endParaRPr lang="en-US" sz="3600" dirty="0"/>
          </a:p>
          <a:p>
            <a:pPr marL="0" lvl="0" indent="0" algn="just" rtl="0">
              <a:lnSpc>
                <a:spcPct val="90000"/>
              </a:lnSpc>
              <a:spcBef>
                <a:spcPts val="0"/>
              </a:spcBef>
              <a:spcAft>
                <a:spcPts val="0"/>
              </a:spcAft>
              <a:buClr>
                <a:schemeClr val="dk1"/>
              </a:buClr>
              <a:buSzPts val="4000"/>
              <a:buNone/>
            </a:pPr>
            <a:r>
              <a:rPr lang="en-US" sz="3600" dirty="0">
                <a:latin typeface="Calibri" panose="020F0502020204030204" pitchFamily="34" charset="0"/>
                <a:ea typeface="Times New Roman"/>
                <a:cs typeface="Calibri" panose="020F0502020204030204" pitchFamily="34" charset="0"/>
                <a:sym typeface="Times New Roman"/>
              </a:rPr>
              <a:t>The dataset for face recognition model has images of 37 persons, one image of each person. The collected data is labelled by a unique identification number such as PID.</a:t>
            </a:r>
          </a:p>
          <a:p>
            <a:pPr marL="0" lvl="0" indent="0" algn="just" rtl="0">
              <a:lnSpc>
                <a:spcPct val="90000"/>
              </a:lnSpc>
              <a:spcBef>
                <a:spcPts val="4413"/>
              </a:spcBef>
              <a:spcAft>
                <a:spcPts val="0"/>
              </a:spcAft>
              <a:buClr>
                <a:schemeClr val="dk1"/>
              </a:buClr>
              <a:buSzPts val="4000"/>
              <a:buNone/>
            </a:pPr>
            <a:r>
              <a:rPr lang="en-US" sz="3600" dirty="0">
                <a:sym typeface="Arial"/>
              </a:rPr>
              <a:t>( Pseudo code of main algorithm)</a:t>
            </a:r>
          </a:p>
          <a:p>
            <a:pPr marL="0" lvl="0" indent="0" algn="just" rtl="0">
              <a:lnSpc>
                <a:spcPct val="90000"/>
              </a:lnSpc>
              <a:spcBef>
                <a:spcPts val="4413"/>
              </a:spcBef>
              <a:spcAft>
                <a:spcPts val="0"/>
              </a:spcAft>
              <a:buClr>
                <a:schemeClr val="dk1"/>
              </a:buClr>
              <a:buSzPts val="4000"/>
              <a:buNone/>
            </a:pPr>
            <a:endParaRPr lang="en-IN" sz="4000" dirty="0">
              <a:sym typeface="Arial"/>
            </a:endParaRPr>
          </a:p>
        </p:txBody>
      </p:sp>
      <p:sp>
        <p:nvSpPr>
          <p:cNvPr id="114" name="Google Shape;114;p1"/>
          <p:cNvSpPr txBox="1">
            <a:spLocks noGrp="1"/>
          </p:cNvSpPr>
          <p:nvPr>
            <p:ph type="body" idx="1"/>
          </p:nvPr>
        </p:nvSpPr>
        <p:spPr>
          <a:xfrm>
            <a:off x="30199059" y="4919678"/>
            <a:ext cx="12348578" cy="1089489"/>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lvl="0" indent="0" algn="just" rtl="0">
              <a:lnSpc>
                <a:spcPct val="90000"/>
              </a:lnSpc>
              <a:spcBef>
                <a:spcPts val="0"/>
              </a:spcBef>
              <a:spcAft>
                <a:spcPts val="0"/>
              </a:spcAft>
              <a:buClr>
                <a:schemeClr val="dk1"/>
              </a:buClr>
              <a:buSzPts val="3600"/>
              <a:buNone/>
            </a:pPr>
            <a:r>
              <a:rPr lang="en-GB" sz="3600" b="1" dirty="0"/>
              <a:t>Table 1: Comparing the accuracy of the two models of face mask detection</a:t>
            </a:r>
            <a:endParaRPr sz="3600" dirty="0"/>
          </a:p>
        </p:txBody>
      </p:sp>
      <p:sp>
        <p:nvSpPr>
          <p:cNvPr id="115" name="Google Shape;115;p1"/>
          <p:cNvSpPr/>
          <p:nvPr/>
        </p:nvSpPr>
        <p:spPr>
          <a:xfrm>
            <a:off x="4015409" y="0"/>
            <a:ext cx="33793050" cy="157503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6000" b="1" dirty="0">
                <a:solidFill>
                  <a:schemeClr val="bg1"/>
                </a:solidFill>
                <a:latin typeface="Calibri"/>
                <a:ea typeface="Calibri"/>
                <a:cs typeface="Calibri"/>
                <a:sym typeface="Calibri"/>
              </a:rPr>
              <a:t>St. Francis Institute of Technology</a:t>
            </a:r>
            <a:endParaRPr dirty="0">
              <a:solidFill>
                <a:schemeClr val="bg1"/>
              </a:solidFill>
            </a:endParaRPr>
          </a:p>
          <a:p>
            <a:pPr marL="0" marR="0" lvl="0" indent="0" algn="ctr" rtl="0">
              <a:spcBef>
                <a:spcPts val="0"/>
              </a:spcBef>
              <a:spcAft>
                <a:spcPts val="0"/>
              </a:spcAft>
              <a:buNone/>
            </a:pPr>
            <a:r>
              <a:rPr lang="en-GB" sz="6000" b="1" dirty="0">
                <a:solidFill>
                  <a:schemeClr val="bg1"/>
                </a:solidFill>
                <a:latin typeface="Calibri"/>
                <a:ea typeface="Calibri"/>
                <a:cs typeface="Calibri"/>
                <a:sym typeface="Calibri"/>
              </a:rPr>
              <a:t>PRAKALP 2022 – 4</a:t>
            </a:r>
            <a:r>
              <a:rPr lang="en-GB" sz="6000" b="1" baseline="30000" dirty="0">
                <a:solidFill>
                  <a:schemeClr val="bg1"/>
                </a:solidFill>
                <a:latin typeface="Calibri"/>
                <a:ea typeface="Calibri"/>
                <a:cs typeface="Calibri"/>
                <a:sym typeface="Calibri"/>
              </a:rPr>
              <a:t>th</a:t>
            </a:r>
            <a:r>
              <a:rPr lang="en-GB" sz="6000" b="1" dirty="0">
                <a:solidFill>
                  <a:schemeClr val="bg1"/>
                </a:solidFill>
                <a:latin typeface="Calibri"/>
                <a:ea typeface="Calibri"/>
                <a:cs typeface="Calibri"/>
                <a:sym typeface="Calibri"/>
              </a:rPr>
              <a:t>-Inter College BE Project Competition</a:t>
            </a:r>
            <a:endParaRPr sz="6000" b="1" dirty="0">
              <a:solidFill>
                <a:schemeClr val="bg1"/>
              </a:solidFill>
              <a:latin typeface="Calibri"/>
              <a:ea typeface="Calibri"/>
              <a:cs typeface="Calibri"/>
              <a:sym typeface="Calibri"/>
            </a:endParaRPr>
          </a:p>
        </p:txBody>
      </p:sp>
      <p:sp>
        <p:nvSpPr>
          <p:cNvPr id="116" name="Google Shape;116;p1"/>
          <p:cNvSpPr txBox="1"/>
          <p:nvPr/>
        </p:nvSpPr>
        <p:spPr>
          <a:xfrm>
            <a:off x="31038800" y="1575025"/>
            <a:ext cx="676969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800" dirty="0">
                <a:solidFill>
                  <a:schemeClr val="dk1"/>
                </a:solidFill>
                <a:latin typeface="Calibri"/>
                <a:ea typeface="Calibri"/>
                <a:cs typeface="Calibri"/>
                <a:sym typeface="Calibri"/>
              </a:rPr>
              <a:t>Registration no: </a:t>
            </a:r>
            <a:r>
              <a:rPr lang="en-GB" sz="4800" b="1" dirty="0">
                <a:solidFill>
                  <a:schemeClr val="dk1"/>
                </a:solidFill>
                <a:latin typeface="Calibri"/>
                <a:ea typeface="Calibri"/>
                <a:cs typeface="Calibri"/>
                <a:sym typeface="Calibri"/>
              </a:rPr>
              <a:t>E14R567</a:t>
            </a:r>
            <a:endParaRPr sz="4800" b="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672E5924-A677-4946-8068-828A4ABBA84E}"/>
              </a:ext>
            </a:extLst>
          </p:cNvPr>
          <p:cNvPicPr>
            <a:picLocks noChangeAspect="1"/>
          </p:cNvPicPr>
          <p:nvPr/>
        </p:nvPicPr>
        <p:blipFill>
          <a:blip r:embed="rId5"/>
          <a:stretch>
            <a:fillRect/>
          </a:stretch>
        </p:blipFill>
        <p:spPr>
          <a:xfrm>
            <a:off x="13238156" y="16886444"/>
            <a:ext cx="5570780" cy="5255453"/>
          </a:xfrm>
          <a:prstGeom prst="rect">
            <a:avLst/>
          </a:prstGeom>
        </p:spPr>
      </p:pic>
      <p:pic>
        <p:nvPicPr>
          <p:cNvPr id="5" name="Picture 4">
            <a:extLst>
              <a:ext uri="{FF2B5EF4-FFF2-40B4-BE49-F238E27FC236}">
                <a16:creationId xmlns:a16="http://schemas.microsoft.com/office/drawing/2014/main" id="{4F8CDFBB-CA0C-4E34-AED5-4EF2A335879F}"/>
              </a:ext>
            </a:extLst>
          </p:cNvPr>
          <p:cNvPicPr>
            <a:picLocks noChangeAspect="1"/>
          </p:cNvPicPr>
          <p:nvPr/>
        </p:nvPicPr>
        <p:blipFill>
          <a:blip r:embed="rId6"/>
          <a:stretch>
            <a:fillRect/>
          </a:stretch>
        </p:blipFill>
        <p:spPr>
          <a:xfrm>
            <a:off x="18943976" y="16886444"/>
            <a:ext cx="5598845" cy="5282781"/>
          </a:xfrm>
          <a:prstGeom prst="rect">
            <a:avLst/>
          </a:prstGeom>
        </p:spPr>
      </p:pic>
      <p:pic>
        <p:nvPicPr>
          <p:cNvPr id="7" name="Picture 6">
            <a:extLst>
              <a:ext uri="{FF2B5EF4-FFF2-40B4-BE49-F238E27FC236}">
                <a16:creationId xmlns:a16="http://schemas.microsoft.com/office/drawing/2014/main" id="{9F201091-1AFD-469F-8AE7-968BCAE1FEF0}"/>
              </a:ext>
            </a:extLst>
          </p:cNvPr>
          <p:cNvPicPr>
            <a:picLocks noChangeAspect="1"/>
          </p:cNvPicPr>
          <p:nvPr/>
        </p:nvPicPr>
        <p:blipFill>
          <a:blip r:embed="rId7"/>
          <a:stretch>
            <a:fillRect/>
          </a:stretch>
        </p:blipFill>
        <p:spPr>
          <a:xfrm>
            <a:off x="13155337" y="23578712"/>
            <a:ext cx="5553247" cy="4824953"/>
          </a:xfrm>
          <a:prstGeom prst="rect">
            <a:avLst/>
          </a:prstGeom>
        </p:spPr>
      </p:pic>
      <p:pic>
        <p:nvPicPr>
          <p:cNvPr id="9" name="Picture 8">
            <a:extLst>
              <a:ext uri="{FF2B5EF4-FFF2-40B4-BE49-F238E27FC236}">
                <a16:creationId xmlns:a16="http://schemas.microsoft.com/office/drawing/2014/main" id="{838355D2-0D1F-40F1-914C-98E68209565F}"/>
              </a:ext>
            </a:extLst>
          </p:cNvPr>
          <p:cNvPicPr>
            <a:picLocks noChangeAspect="1"/>
          </p:cNvPicPr>
          <p:nvPr/>
        </p:nvPicPr>
        <p:blipFill>
          <a:blip r:embed="rId8"/>
          <a:stretch>
            <a:fillRect/>
          </a:stretch>
        </p:blipFill>
        <p:spPr>
          <a:xfrm>
            <a:off x="18791560" y="24330031"/>
            <a:ext cx="5636605" cy="4060374"/>
          </a:xfrm>
          <a:prstGeom prst="rect">
            <a:avLst/>
          </a:prstGeom>
        </p:spPr>
      </p:pic>
      <p:pic>
        <p:nvPicPr>
          <p:cNvPr id="13" name="Picture 12">
            <a:extLst>
              <a:ext uri="{FF2B5EF4-FFF2-40B4-BE49-F238E27FC236}">
                <a16:creationId xmlns:a16="http://schemas.microsoft.com/office/drawing/2014/main" id="{A25614E7-7931-4EDD-9161-10B3D67D9815}"/>
              </a:ext>
            </a:extLst>
          </p:cNvPr>
          <p:cNvPicPr>
            <a:picLocks noChangeAspect="1"/>
          </p:cNvPicPr>
          <p:nvPr/>
        </p:nvPicPr>
        <p:blipFill>
          <a:blip r:embed="rId9"/>
          <a:stretch>
            <a:fillRect/>
          </a:stretch>
        </p:blipFill>
        <p:spPr>
          <a:xfrm>
            <a:off x="24577830" y="24330031"/>
            <a:ext cx="4851357" cy="4060374"/>
          </a:xfrm>
          <a:prstGeom prst="rect">
            <a:avLst/>
          </a:prstGeom>
        </p:spPr>
      </p:pic>
      <p:sp>
        <p:nvSpPr>
          <p:cNvPr id="44" name="Google Shape;101;p1">
            <a:extLst>
              <a:ext uri="{FF2B5EF4-FFF2-40B4-BE49-F238E27FC236}">
                <a16:creationId xmlns:a16="http://schemas.microsoft.com/office/drawing/2014/main" id="{3233CFF6-E942-4857-A9D4-CC259AA2A328}"/>
              </a:ext>
            </a:extLst>
          </p:cNvPr>
          <p:cNvSpPr txBox="1"/>
          <p:nvPr/>
        </p:nvSpPr>
        <p:spPr>
          <a:xfrm>
            <a:off x="13318438" y="28495339"/>
            <a:ext cx="15186992" cy="1089489"/>
          </a:xfrm>
          <a:prstGeom prst="rect">
            <a:avLst/>
          </a:prstGeom>
          <a:solidFill>
            <a:srgbClr val="D8E2F3"/>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lgn="just">
              <a:lnSpc>
                <a:spcPct val="90000"/>
              </a:lnSpc>
              <a:buClr>
                <a:schemeClr val="dk1"/>
              </a:buClr>
              <a:buSzPts val="3600"/>
              <a:buNone/>
              <a:defRPr sz="3600" b="1">
                <a:solidFill>
                  <a:schemeClr val="dk1"/>
                </a:solidFill>
                <a:latin typeface="Calibri"/>
                <a:ea typeface="Calibri"/>
                <a:cs typeface="Calibri"/>
                <a:sym typeface="Calibri"/>
              </a:defRPr>
            </a:lvl1pPr>
            <a:lvl2pPr marL="914400" indent="-342900">
              <a:lnSpc>
                <a:spcPct val="90000"/>
              </a:lnSpc>
              <a:spcBef>
                <a:spcPts val="2207"/>
              </a:spcBef>
              <a:buClr>
                <a:schemeClr val="dk1"/>
              </a:buClr>
              <a:buSzPts val="1800"/>
              <a:buChar char="•"/>
              <a:defRPr sz="10592">
                <a:solidFill>
                  <a:schemeClr val="dk1"/>
                </a:solidFill>
                <a:latin typeface="Calibri"/>
                <a:ea typeface="Calibri"/>
                <a:cs typeface="Calibri"/>
                <a:sym typeface="Calibri"/>
              </a:defRPr>
            </a:lvl2pPr>
            <a:lvl3pPr marL="1371600" indent="-342900">
              <a:lnSpc>
                <a:spcPct val="90000"/>
              </a:lnSpc>
              <a:spcBef>
                <a:spcPts val="2207"/>
              </a:spcBef>
              <a:buClr>
                <a:schemeClr val="dk1"/>
              </a:buClr>
              <a:buSzPts val="1800"/>
              <a:buChar char="•"/>
              <a:defRPr sz="8827">
                <a:solidFill>
                  <a:schemeClr val="dk1"/>
                </a:solidFill>
                <a:latin typeface="Calibri"/>
                <a:ea typeface="Calibri"/>
                <a:cs typeface="Calibri"/>
                <a:sym typeface="Calibri"/>
              </a:defRPr>
            </a:lvl3pPr>
            <a:lvl4pPr marL="18288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4pPr>
            <a:lvl5pPr marL="22860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5pPr>
            <a:lvl6pPr marL="27432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6pPr>
            <a:lvl7pPr marL="32004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7pPr>
            <a:lvl8pPr marL="36576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8pPr>
            <a:lvl9pPr marL="4114800" indent="-342900">
              <a:lnSpc>
                <a:spcPct val="90000"/>
              </a:lnSpc>
              <a:spcBef>
                <a:spcPts val="2207"/>
              </a:spcBef>
              <a:buClr>
                <a:schemeClr val="dk1"/>
              </a:buClr>
              <a:buSzPts val="1800"/>
              <a:buChar char="•"/>
              <a:defRPr sz="7944">
                <a:solidFill>
                  <a:schemeClr val="dk1"/>
                </a:solidFill>
                <a:latin typeface="Calibri"/>
                <a:ea typeface="Calibri"/>
                <a:cs typeface="Calibri"/>
                <a:sym typeface="Calibri"/>
              </a:defRPr>
            </a:lvl9pPr>
          </a:lstStyle>
          <a:p>
            <a:r>
              <a:rPr lang="en-GB" dirty="0"/>
              <a:t>Figure 3: Shows three different visualizations that the system provides for analysing and understanding the violation count</a:t>
            </a:r>
          </a:p>
        </p:txBody>
      </p:sp>
      <p:pic>
        <p:nvPicPr>
          <p:cNvPr id="4" name="Picture 3">
            <a:extLst>
              <a:ext uri="{FF2B5EF4-FFF2-40B4-BE49-F238E27FC236}">
                <a16:creationId xmlns:a16="http://schemas.microsoft.com/office/drawing/2014/main" id="{E22289D7-FDA5-4E95-AFFC-AAFC4F68B596}"/>
              </a:ext>
            </a:extLst>
          </p:cNvPr>
          <p:cNvPicPr>
            <a:picLocks noChangeAspect="1"/>
          </p:cNvPicPr>
          <p:nvPr/>
        </p:nvPicPr>
        <p:blipFill>
          <a:blip r:embed="rId10"/>
          <a:stretch>
            <a:fillRect/>
          </a:stretch>
        </p:blipFill>
        <p:spPr>
          <a:xfrm>
            <a:off x="318049" y="14741965"/>
            <a:ext cx="11926967" cy="142015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750</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Title of the Project : Face Mask Detection using Live Video Streaming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dc:title>
  <dc:creator>swetha raghavan</dc:creator>
  <cp:lastModifiedBy>Yogita Likhi</cp:lastModifiedBy>
  <cp:revision>13</cp:revision>
  <dcterms:created xsi:type="dcterms:W3CDTF">2021-04-09T21:05:57Z</dcterms:created>
  <dcterms:modified xsi:type="dcterms:W3CDTF">2022-04-02T16:14:09Z</dcterms:modified>
</cp:coreProperties>
</file>