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 id="2147483673" r:id="rId3"/>
  </p:sldMasterIdLst>
  <p:notesMasterIdLst>
    <p:notesMasterId r:id="rId34"/>
  </p:notesMasterIdLst>
  <p:sldIdLst>
    <p:sldId id="256" r:id="rId4"/>
    <p:sldId id="257" r:id="rId5"/>
    <p:sldId id="258" r:id="rId6"/>
    <p:sldId id="259" r:id="rId7"/>
    <p:sldId id="260" r:id="rId8"/>
    <p:sldId id="261" r:id="rId9"/>
    <p:sldId id="262"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280" r:id="rId29"/>
    <p:sldId id="281" r:id="rId30"/>
    <p:sldId id="282" r:id="rId31"/>
    <p:sldId id="283" r:id="rId32"/>
    <p:sldId id="284" r:id="rId33"/>
  </p:sldIdLst>
  <p:sldSz cx="9144000" cy="5143500" type="screen16x9"/>
  <p:notesSz cx="6858000" cy="9144000"/>
  <p:embeddedFontLst>
    <p:embeddedFont>
      <p:font typeface="Calibri" panose="020F0502020204030204" pitchFamily="34" charset="0"/>
      <p:regular r:id="rId35"/>
      <p:bold r:id="rId36"/>
      <p:italic r:id="rId37"/>
      <p:boldItalic r:id="rId38"/>
    </p:embeddedFont>
    <p:embeddedFont>
      <p:font typeface="Libre Franklin" panose="020B0604020202020204" charset="0"/>
      <p:regular r:id="rId39"/>
      <p:bold r:id="rId40"/>
      <p:italic r:id="rId41"/>
      <p:boldItalic r:id="rId42"/>
    </p:embeddedFont>
    <p:embeddedFont>
      <p:font typeface="Libre Baskerville" panose="020B0604020202020204" charset="0"/>
      <p:regular r:id="rId43"/>
      <p:bold r:id="rId44"/>
      <p: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966"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5.fntdata"/><Relationship Id="rId21" Type="http://schemas.openxmlformats.org/officeDocument/2006/relationships/slide" Target="slides/slide18.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2.fntdata"/><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10.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4.fntdata"/><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aea1201cae_0_8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81" name="Google Shape;181;gaea1201cae_0_8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aea1201cae_0_85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 sz="1200" b="0" i="0" u="none">
                <a:solidFill>
                  <a:schemeClr val="dk1"/>
                </a:solidFill>
                <a:latin typeface="Calibri"/>
                <a:ea typeface="Calibri"/>
                <a:cs typeface="Calibri"/>
                <a:sym typeface="Calibri"/>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aea1201cae_0_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86" name="Google Shape;386;gaea1201cae_0_9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gaea1201cae_0_93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a:solidFill>
                  <a:srgbClr val="000000"/>
                </a:solidFill>
                <a:latin typeface="Calibri"/>
                <a:ea typeface="Calibri"/>
                <a:cs typeface="Calibri"/>
                <a:sym typeface="Calibri"/>
              </a:rPr>
              <a:t>28</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aea1201cae_0_9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96" name="Google Shape;396;gaea1201cae_0_9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gaea1201cae_0_94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a:solidFill>
                  <a:srgbClr val="000000"/>
                </a:solidFill>
                <a:latin typeface="Calibri"/>
                <a:ea typeface="Calibri"/>
                <a:cs typeface="Calibri"/>
                <a:sym typeface="Calibri"/>
              </a:rPr>
              <a:t>29</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aea1201cae_0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gaea1201cae_0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ea1201cae_0_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89" name="Google Shape;189;gaea1201cae_0_8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aea1201cae_0_86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a:solidFill>
                  <a:srgbClr val="000000"/>
                </a:solidFill>
                <a:latin typeface="Calibri"/>
                <a:ea typeface="Calibri"/>
                <a:cs typeface="Calibri"/>
                <a:sym typeface="Calibri"/>
              </a:r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aea1201cae_0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99" name="Google Shape;199;gaea1201cae_0_8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aea1201cae_0_87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a:solidFill>
                  <a:srgbClr val="000000"/>
                </a:solidFill>
                <a:latin typeface="Calibri"/>
                <a:ea typeface="Calibri"/>
                <a:cs typeface="Calibri"/>
                <a:sym typeface="Calibri"/>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ea1201cae_0_8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09" name="Google Shape;209;gaea1201cae_0_8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aea1201cae_0_88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a:solidFill>
                  <a:srgbClr val="000000"/>
                </a:solidFill>
                <a:latin typeface="Calibri"/>
                <a:ea typeface="Calibri"/>
                <a:cs typeface="Calibri"/>
                <a:sym typeface="Calibri"/>
              </a:r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aea1201cae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19" name="Google Shape;219;gaea1201cae_0_8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aea1201cae_0_89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a:solidFill>
                  <a:srgbClr val="000000"/>
                </a:solidFill>
                <a:latin typeface="Calibri"/>
                <a:ea typeface="Calibri"/>
                <a:cs typeface="Calibri"/>
                <a:sym typeface="Calibri"/>
              </a:r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aea1201cae_0_9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29" name="Google Shape;229;gaea1201cae_0_90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gaea1201cae_0_90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a:solidFill>
                  <a:srgbClr val="000000"/>
                </a:solidFill>
                <a:latin typeface="Calibri"/>
                <a:ea typeface="Calibri"/>
                <a:cs typeface="Calibri"/>
                <a:sym typeface="Calibri"/>
              </a:r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aea1201cae_0_9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39" name="Google Shape;239;gaea1201cae_0_90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gaea1201cae_0_90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a:solidFill>
                  <a:srgbClr val="000000"/>
                </a:solidFill>
                <a:latin typeface="Calibri"/>
                <a:ea typeface="Calibri"/>
                <a:cs typeface="Calibri"/>
                <a:sym typeface="Calibri"/>
              </a:r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aea1201cae_0_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gaea1201cae_0_9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aea1201cae_0_9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76" name="Google Shape;376;gaea1201cae_0_9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gaea1201cae_0_92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a:solidFill>
                  <a:srgbClr val="000000"/>
                </a:solidFill>
                <a:latin typeface="Calibri"/>
                <a:ea typeface="Calibri"/>
                <a:cs typeface="Calibri"/>
                <a:sym typeface="Calibri"/>
              </a:rPr>
              <a:t>27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5"/>
        <p:cNvGrpSpPr/>
        <p:nvPr/>
      </p:nvGrpSpPr>
      <p:grpSpPr>
        <a:xfrm>
          <a:off x="0" y="0"/>
          <a:ext cx="0" cy="0"/>
          <a:chOff x="0" y="0"/>
          <a:chExt cx="0" cy="0"/>
        </a:xfrm>
      </p:grpSpPr>
      <p:sp>
        <p:nvSpPr>
          <p:cNvPr id="106" name="Google Shape;106;p16"/>
          <p:cNvSpPr txBox="1">
            <a:spLocks noGrp="1"/>
          </p:cNvSpPr>
          <p:nvPr>
            <p:ph type="subTitle" idx="1"/>
          </p:nvPr>
        </p:nvSpPr>
        <p:spPr>
          <a:xfrm>
            <a:off x="1295400" y="2400300"/>
            <a:ext cx="6400800" cy="1200300"/>
          </a:xfrm>
          <a:prstGeom prst="rect">
            <a:avLst/>
          </a:prstGeom>
          <a:noFill/>
          <a:ln>
            <a:noFill/>
          </a:ln>
        </p:spPr>
        <p:txBody>
          <a:bodyPr spcFirstLastPara="1" wrap="square" lIns="91425" tIns="45700" rIns="91425" bIns="45700" anchor="t" anchorCtr="0">
            <a:noAutofit/>
          </a:bodyPr>
          <a:lstStyle>
            <a:lvl1pPr lvl="0" algn="ctr" rtl="0">
              <a:spcBef>
                <a:spcPts val="575"/>
              </a:spcBef>
              <a:spcAft>
                <a:spcPts val="0"/>
              </a:spcAft>
              <a:buSzPts val="2210"/>
              <a:buNone/>
              <a:defRPr sz="2600">
                <a:solidFill>
                  <a:schemeClr val="dk2"/>
                </a:solidFill>
              </a:defRPr>
            </a:lvl1pPr>
            <a:lvl2pPr lvl="1" algn="ctr" rtl="0">
              <a:spcBef>
                <a:spcPts val="375"/>
              </a:spcBef>
              <a:spcAft>
                <a:spcPts val="0"/>
              </a:spcAft>
              <a:buSzPts val="1530"/>
              <a:buNone/>
              <a:defRPr/>
            </a:lvl2pPr>
            <a:lvl3pPr lvl="2" algn="ctr" rtl="0">
              <a:spcBef>
                <a:spcPts val="375"/>
              </a:spcBef>
              <a:spcAft>
                <a:spcPts val="0"/>
              </a:spcAft>
              <a:buSzPts val="1530"/>
              <a:buNone/>
              <a:defRPr/>
            </a:lvl3pPr>
            <a:lvl4pPr lvl="3" algn="ctr" rtl="0">
              <a:spcBef>
                <a:spcPts val="375"/>
              </a:spcBef>
              <a:spcAft>
                <a:spcPts val="0"/>
              </a:spcAft>
              <a:buSzPts val="1440"/>
              <a:buNone/>
              <a:defRPr/>
            </a:lvl4pPr>
            <a:lvl5pPr lvl="4" algn="ctr" rtl="0">
              <a:spcBef>
                <a:spcPts val="375"/>
              </a:spcBef>
              <a:spcAft>
                <a:spcPts val="0"/>
              </a:spcAft>
              <a:buSzPts val="1800"/>
              <a:buNone/>
              <a:defRPr/>
            </a:lvl5pPr>
            <a:lvl6pPr lvl="5" algn="ctr" rtl="0">
              <a:spcBef>
                <a:spcPts val="370"/>
              </a:spcBef>
              <a:spcAft>
                <a:spcPts val="0"/>
              </a:spcAft>
              <a:buSzPts val="1800"/>
              <a:buNone/>
              <a:defRPr/>
            </a:lvl6pPr>
            <a:lvl7pPr lvl="6" algn="ctr" rtl="0">
              <a:spcBef>
                <a:spcPts val="370"/>
              </a:spcBef>
              <a:spcAft>
                <a:spcPts val="0"/>
              </a:spcAft>
              <a:buSzPts val="1800"/>
              <a:buNone/>
              <a:defRPr/>
            </a:lvl7pPr>
            <a:lvl8pPr lvl="7" algn="ctr" rtl="0">
              <a:spcBef>
                <a:spcPts val="370"/>
              </a:spcBef>
              <a:spcAft>
                <a:spcPts val="0"/>
              </a:spcAft>
              <a:buSzPts val="1800"/>
              <a:buNone/>
              <a:defRPr/>
            </a:lvl8pPr>
            <a:lvl9pPr lvl="8" algn="ctr" rtl="0">
              <a:spcBef>
                <a:spcPts val="370"/>
              </a:spcBef>
              <a:spcAft>
                <a:spcPts val="0"/>
              </a:spcAft>
              <a:buSzPts val="1800"/>
              <a:buNone/>
              <a:defRPr/>
            </a:lvl9pPr>
          </a:lstStyle>
          <a:p>
            <a:endParaRPr/>
          </a:p>
        </p:txBody>
      </p:sp>
      <p:sp>
        <p:nvSpPr>
          <p:cNvPr id="107" name="Google Shape;107;p16"/>
          <p:cNvSpPr txBox="1">
            <a:spLocks noGrp="1"/>
          </p:cNvSpPr>
          <p:nvPr>
            <p:ph type="ctrTitle"/>
          </p:nvPr>
        </p:nvSpPr>
        <p:spPr>
          <a:xfrm>
            <a:off x="457200" y="1129447"/>
            <a:ext cx="8229600" cy="1102500"/>
          </a:xfrm>
          <a:prstGeom prst="rect">
            <a:avLst/>
          </a:prstGeom>
          <a:noFill/>
          <a:ln>
            <a:noFill/>
          </a:ln>
        </p:spPr>
        <p:txBody>
          <a:bodyPr spcFirstLastPara="1" wrap="square" lIns="91425" tIns="45700" rIns="91425" bIns="91425" anchor="ctr" anchorCtr="0">
            <a:noAutofit/>
          </a:bodyPr>
          <a:lstStyle>
            <a:lvl1pPr lvl="0" algn="ctr" rtl="0">
              <a:spcBef>
                <a:spcPts val="0"/>
              </a:spcBef>
              <a:spcAft>
                <a:spcPts val="0"/>
              </a:spcAft>
              <a:buSzPts val="1400"/>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8" name="Google Shape;108;p16"/>
          <p:cNvSpPr txBox="1">
            <a:spLocks noGrp="1"/>
          </p:cNvSpPr>
          <p:nvPr>
            <p:ph type="dt" idx="10"/>
          </p:nvPr>
        </p:nvSpPr>
        <p:spPr>
          <a:xfrm>
            <a:off x="6172200" y="4643438"/>
            <a:ext cx="2476500" cy="3570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9" name="Google Shape;109;p16"/>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0" name="Google Shape;110;p16"/>
          <p:cNvSpPr>
            <a:spLocks noGrp="1"/>
          </p:cNvSpPr>
          <p:nvPr>
            <p:ph type="sldNum" idx="12"/>
          </p:nvPr>
        </p:nvSpPr>
        <p:spPr>
          <a:xfrm>
            <a:off x="146050" y="4657725"/>
            <a:ext cx="457200" cy="3429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914400" y="205978"/>
            <a:ext cx="7772400" cy="857400"/>
          </a:xfrm>
          <a:prstGeom prst="rect">
            <a:avLst/>
          </a:prstGeom>
          <a:noFill/>
          <a:ln>
            <a:noFill/>
          </a:ln>
        </p:spPr>
        <p:txBody>
          <a:bodyPr spcFirstLastPara="1" wrap="square" lIns="91425" tIns="45700" rIns="91425" bIns="91425"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1" name="Google Shape;121;p18"/>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lvl1pPr marL="457200" lvl="0" indent="-325755" algn="l" rtl="0">
              <a:spcBef>
                <a:spcPts val="575"/>
              </a:spcBef>
              <a:spcAft>
                <a:spcPts val="0"/>
              </a:spcAft>
              <a:buSzPts val="1530"/>
              <a:buChar char="⚫"/>
              <a:defRPr/>
            </a:lvl1pPr>
            <a:lvl2pPr marL="914400" lvl="1" indent="-325755" algn="l" rtl="0">
              <a:spcBef>
                <a:spcPts val="375"/>
              </a:spcBef>
              <a:spcAft>
                <a:spcPts val="0"/>
              </a:spcAft>
              <a:buSzPts val="1530"/>
              <a:buChar char="⚫"/>
              <a:defRPr/>
            </a:lvl2pPr>
            <a:lvl3pPr marL="1371600" lvl="2" indent="-325755" algn="l" rtl="0">
              <a:spcBef>
                <a:spcPts val="375"/>
              </a:spcBef>
              <a:spcAft>
                <a:spcPts val="0"/>
              </a:spcAft>
              <a:buSzPts val="1530"/>
              <a:buChar char="⚫"/>
              <a:defRPr/>
            </a:lvl3pPr>
            <a:lvl4pPr marL="1828800" lvl="3" indent="-320039" algn="l" rtl="0">
              <a:spcBef>
                <a:spcPts val="375"/>
              </a:spcBef>
              <a:spcAft>
                <a:spcPts val="0"/>
              </a:spcAft>
              <a:buSzPts val="1440"/>
              <a:buChar char="⚫"/>
              <a:defRPr/>
            </a:lvl4pPr>
            <a:lvl5pPr marL="2286000" lvl="4" indent="-342900" algn="l" rtl="0">
              <a:spcBef>
                <a:spcPts val="375"/>
              </a:spcBef>
              <a:spcAft>
                <a:spcPts val="0"/>
              </a:spcAft>
              <a:buSzPts val="1800"/>
              <a:buChar char="o"/>
              <a:defRPr/>
            </a:lvl5pPr>
            <a:lvl6pPr marL="2743200" lvl="5" indent="-342900" algn="l" rtl="0">
              <a:spcBef>
                <a:spcPts val="370"/>
              </a:spcBef>
              <a:spcAft>
                <a:spcPts val="0"/>
              </a:spcAft>
              <a:buSzPts val="1800"/>
              <a:buChar char="•"/>
              <a:defRPr/>
            </a:lvl6pPr>
            <a:lvl7pPr marL="3200400" lvl="6" indent="-342900" algn="l" rtl="0">
              <a:spcBef>
                <a:spcPts val="370"/>
              </a:spcBef>
              <a:spcAft>
                <a:spcPts val="0"/>
              </a:spcAft>
              <a:buSzPts val="1800"/>
              <a:buChar char="•"/>
              <a:defRPr/>
            </a:lvl7pPr>
            <a:lvl8pPr marL="3657600" lvl="7" indent="-342900" algn="l" rtl="0">
              <a:spcBef>
                <a:spcPts val="370"/>
              </a:spcBef>
              <a:spcAft>
                <a:spcPts val="0"/>
              </a:spcAft>
              <a:buSzPts val="1800"/>
              <a:buChar char="•"/>
              <a:defRPr/>
            </a:lvl8pPr>
            <a:lvl9pPr marL="4114800" lvl="8" indent="-342900" algn="l" rtl="0">
              <a:spcBef>
                <a:spcPts val="370"/>
              </a:spcBef>
              <a:spcAft>
                <a:spcPts val="0"/>
              </a:spcAft>
              <a:buSzPts val="1800"/>
              <a:buChar char="•"/>
              <a:defRPr/>
            </a:lvl9pPr>
          </a:lstStyle>
          <a:p>
            <a:endParaRPr/>
          </a:p>
        </p:txBody>
      </p:sp>
      <p:sp>
        <p:nvSpPr>
          <p:cNvPr id="122" name="Google Shape;122;p18"/>
          <p:cNvSpPr txBox="1">
            <a:spLocks noGrp="1"/>
          </p:cNvSpPr>
          <p:nvPr>
            <p:ph type="dt" idx="10"/>
          </p:nvPr>
        </p:nvSpPr>
        <p:spPr>
          <a:xfrm>
            <a:off x="6172200" y="4643438"/>
            <a:ext cx="2476500" cy="3570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4" name="Google Shape;124;p18"/>
          <p:cNvSpPr>
            <a:spLocks noGrp="1"/>
          </p:cNvSpPr>
          <p:nvPr>
            <p:ph type="sldNum" idx="12"/>
          </p:nvPr>
        </p:nvSpPr>
        <p:spPr>
          <a:xfrm>
            <a:off x="146050" y="4657725"/>
            <a:ext cx="457200" cy="3429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rot="5400000">
            <a:off x="5440830" y="1394431"/>
            <a:ext cx="4388700" cy="2011800"/>
          </a:xfrm>
          <a:prstGeom prst="rect">
            <a:avLst/>
          </a:prstGeom>
          <a:noFill/>
          <a:ln>
            <a:noFill/>
          </a:ln>
        </p:spPr>
        <p:txBody>
          <a:bodyPr spcFirstLastPara="1" wrap="square" lIns="91425" tIns="45700" rIns="91425" bIns="91425"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7" name="Google Shape;127;p19"/>
          <p:cNvSpPr txBox="1">
            <a:spLocks noGrp="1"/>
          </p:cNvSpPr>
          <p:nvPr>
            <p:ph type="body" idx="1"/>
          </p:nvPr>
        </p:nvSpPr>
        <p:spPr>
          <a:xfrm rot="5400000">
            <a:off x="1501350" y="-380970"/>
            <a:ext cx="4388700" cy="5562600"/>
          </a:xfrm>
          <a:prstGeom prst="rect">
            <a:avLst/>
          </a:prstGeom>
          <a:noFill/>
          <a:ln>
            <a:noFill/>
          </a:ln>
        </p:spPr>
        <p:txBody>
          <a:bodyPr spcFirstLastPara="1" wrap="square" lIns="91425" tIns="45700" rIns="91425" bIns="45700" anchor="t" anchorCtr="0">
            <a:noAutofit/>
          </a:bodyPr>
          <a:lstStyle>
            <a:lvl1pPr marL="457200" lvl="0" indent="-325755" algn="l" rtl="0">
              <a:spcBef>
                <a:spcPts val="575"/>
              </a:spcBef>
              <a:spcAft>
                <a:spcPts val="0"/>
              </a:spcAft>
              <a:buSzPts val="1530"/>
              <a:buChar char="⚫"/>
              <a:defRPr/>
            </a:lvl1pPr>
            <a:lvl2pPr marL="914400" lvl="1" indent="-325755" algn="l" rtl="0">
              <a:spcBef>
                <a:spcPts val="375"/>
              </a:spcBef>
              <a:spcAft>
                <a:spcPts val="0"/>
              </a:spcAft>
              <a:buSzPts val="1530"/>
              <a:buChar char="⚫"/>
              <a:defRPr/>
            </a:lvl2pPr>
            <a:lvl3pPr marL="1371600" lvl="2" indent="-325755" algn="l" rtl="0">
              <a:spcBef>
                <a:spcPts val="375"/>
              </a:spcBef>
              <a:spcAft>
                <a:spcPts val="0"/>
              </a:spcAft>
              <a:buSzPts val="1530"/>
              <a:buChar char="⚫"/>
              <a:defRPr/>
            </a:lvl3pPr>
            <a:lvl4pPr marL="1828800" lvl="3" indent="-320039" algn="l" rtl="0">
              <a:spcBef>
                <a:spcPts val="375"/>
              </a:spcBef>
              <a:spcAft>
                <a:spcPts val="0"/>
              </a:spcAft>
              <a:buSzPts val="1440"/>
              <a:buChar char="⚫"/>
              <a:defRPr/>
            </a:lvl4pPr>
            <a:lvl5pPr marL="2286000" lvl="4" indent="-342900" algn="l" rtl="0">
              <a:spcBef>
                <a:spcPts val="375"/>
              </a:spcBef>
              <a:spcAft>
                <a:spcPts val="0"/>
              </a:spcAft>
              <a:buSzPts val="1800"/>
              <a:buChar char="o"/>
              <a:defRPr/>
            </a:lvl5pPr>
            <a:lvl6pPr marL="2743200" lvl="5" indent="-342900" algn="l" rtl="0">
              <a:spcBef>
                <a:spcPts val="370"/>
              </a:spcBef>
              <a:spcAft>
                <a:spcPts val="0"/>
              </a:spcAft>
              <a:buSzPts val="1800"/>
              <a:buChar char="•"/>
              <a:defRPr/>
            </a:lvl6pPr>
            <a:lvl7pPr marL="3200400" lvl="6" indent="-342900" algn="l" rtl="0">
              <a:spcBef>
                <a:spcPts val="370"/>
              </a:spcBef>
              <a:spcAft>
                <a:spcPts val="0"/>
              </a:spcAft>
              <a:buSzPts val="1800"/>
              <a:buChar char="•"/>
              <a:defRPr/>
            </a:lvl7pPr>
            <a:lvl8pPr marL="3657600" lvl="7" indent="-342900" algn="l" rtl="0">
              <a:spcBef>
                <a:spcPts val="370"/>
              </a:spcBef>
              <a:spcAft>
                <a:spcPts val="0"/>
              </a:spcAft>
              <a:buSzPts val="1800"/>
              <a:buChar char="•"/>
              <a:defRPr/>
            </a:lvl8pPr>
            <a:lvl9pPr marL="4114800" lvl="8" indent="-342900" algn="l" rtl="0">
              <a:spcBef>
                <a:spcPts val="370"/>
              </a:spcBef>
              <a:spcAft>
                <a:spcPts val="0"/>
              </a:spcAft>
              <a:buSzPts val="1800"/>
              <a:buChar char="•"/>
              <a:defRPr/>
            </a:lvl9pPr>
          </a:lstStyle>
          <a:p>
            <a:endParaRPr/>
          </a:p>
        </p:txBody>
      </p:sp>
      <p:sp>
        <p:nvSpPr>
          <p:cNvPr id="128" name="Google Shape;128;p19"/>
          <p:cNvSpPr txBox="1">
            <a:spLocks noGrp="1"/>
          </p:cNvSpPr>
          <p:nvPr>
            <p:ph type="dt" idx="10"/>
          </p:nvPr>
        </p:nvSpPr>
        <p:spPr>
          <a:xfrm>
            <a:off x="6172200" y="4643438"/>
            <a:ext cx="2476500" cy="3570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9" name="Google Shape;129;p19"/>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0" name="Google Shape;130;p19"/>
          <p:cNvSpPr>
            <a:spLocks noGrp="1"/>
          </p:cNvSpPr>
          <p:nvPr>
            <p:ph type="sldNum" idx="12"/>
          </p:nvPr>
        </p:nvSpPr>
        <p:spPr>
          <a:xfrm>
            <a:off x="146050" y="4657725"/>
            <a:ext cx="457200" cy="3429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914400" y="205978"/>
            <a:ext cx="7772400" cy="857400"/>
          </a:xfrm>
          <a:prstGeom prst="rect">
            <a:avLst/>
          </a:prstGeom>
          <a:noFill/>
          <a:ln>
            <a:noFill/>
          </a:ln>
        </p:spPr>
        <p:txBody>
          <a:bodyPr spcFirstLastPara="1" wrap="square" lIns="91425" tIns="45700" rIns="91425" bIns="91425"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3" name="Google Shape;133;p20"/>
          <p:cNvSpPr txBox="1">
            <a:spLocks noGrp="1"/>
          </p:cNvSpPr>
          <p:nvPr>
            <p:ph type="body" idx="1"/>
          </p:nvPr>
        </p:nvSpPr>
        <p:spPr>
          <a:xfrm rot="5400000">
            <a:off x="3086100" y="-1085850"/>
            <a:ext cx="3429000" cy="7772400"/>
          </a:xfrm>
          <a:prstGeom prst="rect">
            <a:avLst/>
          </a:prstGeom>
          <a:noFill/>
          <a:ln>
            <a:noFill/>
          </a:ln>
        </p:spPr>
        <p:txBody>
          <a:bodyPr spcFirstLastPara="1" wrap="square" lIns="91425" tIns="45700" rIns="91425" bIns="45700" anchor="t" anchorCtr="0">
            <a:noAutofit/>
          </a:bodyPr>
          <a:lstStyle>
            <a:lvl1pPr marL="457200" lvl="0" indent="-325755" algn="l" rtl="0">
              <a:spcBef>
                <a:spcPts val="575"/>
              </a:spcBef>
              <a:spcAft>
                <a:spcPts val="0"/>
              </a:spcAft>
              <a:buSzPts val="1530"/>
              <a:buChar char="⚫"/>
              <a:defRPr/>
            </a:lvl1pPr>
            <a:lvl2pPr marL="914400" lvl="1" indent="-325755" algn="l" rtl="0">
              <a:spcBef>
                <a:spcPts val="375"/>
              </a:spcBef>
              <a:spcAft>
                <a:spcPts val="0"/>
              </a:spcAft>
              <a:buSzPts val="1530"/>
              <a:buChar char="⚫"/>
              <a:defRPr/>
            </a:lvl2pPr>
            <a:lvl3pPr marL="1371600" lvl="2" indent="-325755" algn="l" rtl="0">
              <a:spcBef>
                <a:spcPts val="375"/>
              </a:spcBef>
              <a:spcAft>
                <a:spcPts val="0"/>
              </a:spcAft>
              <a:buSzPts val="1530"/>
              <a:buChar char="⚫"/>
              <a:defRPr/>
            </a:lvl3pPr>
            <a:lvl4pPr marL="1828800" lvl="3" indent="-320039" algn="l" rtl="0">
              <a:spcBef>
                <a:spcPts val="375"/>
              </a:spcBef>
              <a:spcAft>
                <a:spcPts val="0"/>
              </a:spcAft>
              <a:buSzPts val="1440"/>
              <a:buChar char="⚫"/>
              <a:defRPr/>
            </a:lvl4pPr>
            <a:lvl5pPr marL="2286000" lvl="4" indent="-342900" algn="l" rtl="0">
              <a:spcBef>
                <a:spcPts val="375"/>
              </a:spcBef>
              <a:spcAft>
                <a:spcPts val="0"/>
              </a:spcAft>
              <a:buSzPts val="1800"/>
              <a:buChar char="o"/>
              <a:defRPr/>
            </a:lvl5pPr>
            <a:lvl6pPr marL="2743200" lvl="5" indent="-342900" algn="l" rtl="0">
              <a:spcBef>
                <a:spcPts val="370"/>
              </a:spcBef>
              <a:spcAft>
                <a:spcPts val="0"/>
              </a:spcAft>
              <a:buSzPts val="1800"/>
              <a:buChar char="•"/>
              <a:defRPr/>
            </a:lvl6pPr>
            <a:lvl7pPr marL="3200400" lvl="6" indent="-342900" algn="l" rtl="0">
              <a:spcBef>
                <a:spcPts val="370"/>
              </a:spcBef>
              <a:spcAft>
                <a:spcPts val="0"/>
              </a:spcAft>
              <a:buSzPts val="1800"/>
              <a:buChar char="•"/>
              <a:defRPr/>
            </a:lvl7pPr>
            <a:lvl8pPr marL="3657600" lvl="7" indent="-342900" algn="l" rtl="0">
              <a:spcBef>
                <a:spcPts val="370"/>
              </a:spcBef>
              <a:spcAft>
                <a:spcPts val="0"/>
              </a:spcAft>
              <a:buSzPts val="1800"/>
              <a:buChar char="•"/>
              <a:defRPr/>
            </a:lvl8pPr>
            <a:lvl9pPr marL="4114800" lvl="8" indent="-342900" algn="l" rtl="0">
              <a:spcBef>
                <a:spcPts val="370"/>
              </a:spcBef>
              <a:spcAft>
                <a:spcPts val="0"/>
              </a:spcAft>
              <a:buSzPts val="1800"/>
              <a:buChar char="•"/>
              <a:defRPr/>
            </a:lvl9pPr>
          </a:lstStyle>
          <a:p>
            <a:endParaRPr/>
          </a:p>
        </p:txBody>
      </p:sp>
      <p:sp>
        <p:nvSpPr>
          <p:cNvPr id="134" name="Google Shape;134;p20"/>
          <p:cNvSpPr txBox="1">
            <a:spLocks noGrp="1"/>
          </p:cNvSpPr>
          <p:nvPr>
            <p:ph type="dt" idx="10"/>
          </p:nvPr>
        </p:nvSpPr>
        <p:spPr>
          <a:xfrm>
            <a:off x="6172200" y="4643438"/>
            <a:ext cx="2476500" cy="3570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5" name="Google Shape;135;p20"/>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6" name="Google Shape;136;p20"/>
          <p:cNvSpPr>
            <a:spLocks noGrp="1"/>
          </p:cNvSpPr>
          <p:nvPr>
            <p:ph type="sldNum" idx="12"/>
          </p:nvPr>
        </p:nvSpPr>
        <p:spPr>
          <a:xfrm>
            <a:off x="146050" y="4657725"/>
            <a:ext cx="457200" cy="3429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7"/>
        <p:cNvGrpSpPr/>
        <p:nvPr/>
      </p:nvGrpSpPr>
      <p:grpSpPr>
        <a:xfrm>
          <a:off x="0" y="0"/>
          <a:ext cx="0" cy="0"/>
          <a:chOff x="0" y="0"/>
          <a:chExt cx="0" cy="0"/>
        </a:xfrm>
      </p:grpSpPr>
      <p:sp>
        <p:nvSpPr>
          <p:cNvPr id="138" name="Google Shape;138;p21"/>
          <p:cNvSpPr txBox="1">
            <a:spLocks noGrp="1"/>
          </p:cNvSpPr>
          <p:nvPr>
            <p:ph type="dt" idx="10"/>
          </p:nvPr>
        </p:nvSpPr>
        <p:spPr>
          <a:xfrm>
            <a:off x="6172200" y="4643438"/>
            <a:ext cx="2476500" cy="3570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9" name="Google Shape;139;p21"/>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0" name="Google Shape;140;p21"/>
          <p:cNvSpPr>
            <a:spLocks noGrp="1"/>
          </p:cNvSpPr>
          <p:nvPr>
            <p:ph type="sldNum" idx="12"/>
          </p:nvPr>
        </p:nvSpPr>
        <p:spPr>
          <a:xfrm>
            <a:off x="146050" y="4657725"/>
            <a:ext cx="457200" cy="3429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914400" y="205978"/>
            <a:ext cx="7772400" cy="857400"/>
          </a:xfrm>
          <a:prstGeom prst="rect">
            <a:avLst/>
          </a:prstGeom>
          <a:noFill/>
          <a:ln>
            <a:noFill/>
          </a:ln>
        </p:spPr>
        <p:txBody>
          <a:bodyPr spcFirstLastPara="1" wrap="square" lIns="91425" tIns="45700" rIns="91425" bIns="91425"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3" name="Google Shape;143;p22"/>
          <p:cNvSpPr txBox="1">
            <a:spLocks noGrp="1"/>
          </p:cNvSpPr>
          <p:nvPr>
            <p:ph type="dt" idx="10"/>
          </p:nvPr>
        </p:nvSpPr>
        <p:spPr>
          <a:xfrm>
            <a:off x="6172200" y="4643438"/>
            <a:ext cx="2476500" cy="3570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4" name="Google Shape;144;p22"/>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5" name="Google Shape;145;p22"/>
          <p:cNvSpPr>
            <a:spLocks noGrp="1"/>
          </p:cNvSpPr>
          <p:nvPr>
            <p:ph type="sldNum" idx="12"/>
          </p:nvPr>
        </p:nvSpPr>
        <p:spPr>
          <a:xfrm>
            <a:off x="146050" y="4657725"/>
            <a:ext cx="457200" cy="3429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914400" y="204788"/>
            <a:ext cx="7772400" cy="857400"/>
          </a:xfrm>
          <a:prstGeom prst="rect">
            <a:avLst/>
          </a:prstGeom>
          <a:noFill/>
          <a:ln>
            <a:noFill/>
          </a:ln>
        </p:spPr>
        <p:txBody>
          <a:bodyPr spcFirstLastPara="1" wrap="square" lIns="91425" tIns="45700" rIns="91425" bIns="91425"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8" name="Google Shape;148;p23"/>
          <p:cNvSpPr txBox="1">
            <a:spLocks noGrp="1"/>
          </p:cNvSpPr>
          <p:nvPr>
            <p:ph type="body" idx="1"/>
          </p:nvPr>
        </p:nvSpPr>
        <p:spPr>
          <a:xfrm>
            <a:off x="914400" y="1085850"/>
            <a:ext cx="3733800" cy="571500"/>
          </a:xfrm>
          <a:prstGeom prst="rect">
            <a:avLst/>
          </a:prstGeom>
          <a:noFill/>
          <a:ln>
            <a:noFill/>
          </a:ln>
        </p:spPr>
        <p:txBody>
          <a:bodyPr spcFirstLastPara="1" wrap="square" lIns="91425" tIns="45700" rIns="91425" bIns="45700" anchor="b" anchorCtr="0">
            <a:noAutofit/>
          </a:bodyPr>
          <a:lstStyle>
            <a:lvl1pPr marL="457200" lvl="0" indent="-228600" algn="l" rtl="0">
              <a:spcBef>
                <a:spcPts val="575"/>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rtl="0">
              <a:spcBef>
                <a:spcPts val="375"/>
              </a:spcBef>
              <a:spcAft>
                <a:spcPts val="0"/>
              </a:spcAft>
              <a:buSzPts val="1700"/>
              <a:buNone/>
              <a:defRPr sz="2000" b="1"/>
            </a:lvl2pPr>
            <a:lvl3pPr marL="1371600" lvl="2" indent="-228600" algn="l" rtl="0">
              <a:spcBef>
                <a:spcPts val="375"/>
              </a:spcBef>
              <a:spcAft>
                <a:spcPts val="0"/>
              </a:spcAft>
              <a:buSzPts val="1530"/>
              <a:buNone/>
              <a:defRPr sz="1800" b="1"/>
            </a:lvl3pPr>
            <a:lvl4pPr marL="1828800" lvl="3" indent="-228600" algn="l" rtl="0">
              <a:spcBef>
                <a:spcPts val="375"/>
              </a:spcBef>
              <a:spcAft>
                <a:spcPts val="0"/>
              </a:spcAft>
              <a:buSzPts val="1280"/>
              <a:buNone/>
              <a:defRPr sz="1600" b="1"/>
            </a:lvl4pPr>
            <a:lvl5pPr marL="2286000" lvl="4" indent="-228600" algn="l" rtl="0">
              <a:spcBef>
                <a:spcPts val="375"/>
              </a:spcBef>
              <a:spcAft>
                <a:spcPts val="0"/>
              </a:spcAft>
              <a:buSzPts val="1600"/>
              <a:buFont typeface="Libre Baskerville"/>
              <a:buNone/>
              <a:defRPr sz="1600" b="1"/>
            </a:lvl5pPr>
            <a:lvl6pPr marL="2743200" lvl="5" indent="-342900" algn="l" rtl="0">
              <a:spcBef>
                <a:spcPts val="370"/>
              </a:spcBef>
              <a:spcAft>
                <a:spcPts val="0"/>
              </a:spcAft>
              <a:buSzPts val="1800"/>
              <a:buChar char="•"/>
              <a:defRPr/>
            </a:lvl6pPr>
            <a:lvl7pPr marL="3200400" lvl="6" indent="-342900" algn="l" rtl="0">
              <a:spcBef>
                <a:spcPts val="370"/>
              </a:spcBef>
              <a:spcAft>
                <a:spcPts val="0"/>
              </a:spcAft>
              <a:buSzPts val="1800"/>
              <a:buChar char="•"/>
              <a:defRPr/>
            </a:lvl7pPr>
            <a:lvl8pPr marL="3657600" lvl="7" indent="-342900" algn="l" rtl="0">
              <a:spcBef>
                <a:spcPts val="370"/>
              </a:spcBef>
              <a:spcAft>
                <a:spcPts val="0"/>
              </a:spcAft>
              <a:buSzPts val="1800"/>
              <a:buChar char="•"/>
              <a:defRPr/>
            </a:lvl8pPr>
            <a:lvl9pPr marL="4114800" lvl="8" indent="-342900" algn="l" rtl="0">
              <a:spcBef>
                <a:spcPts val="370"/>
              </a:spcBef>
              <a:spcAft>
                <a:spcPts val="0"/>
              </a:spcAft>
              <a:buSzPts val="1800"/>
              <a:buChar char="•"/>
              <a:defRPr/>
            </a:lvl9pPr>
          </a:lstStyle>
          <a:p>
            <a:endParaRPr/>
          </a:p>
        </p:txBody>
      </p:sp>
      <p:sp>
        <p:nvSpPr>
          <p:cNvPr id="149" name="Google Shape;149;p23"/>
          <p:cNvSpPr txBox="1">
            <a:spLocks noGrp="1"/>
          </p:cNvSpPr>
          <p:nvPr>
            <p:ph type="body" idx="2"/>
          </p:nvPr>
        </p:nvSpPr>
        <p:spPr>
          <a:xfrm>
            <a:off x="4953000" y="1085850"/>
            <a:ext cx="3733800" cy="571500"/>
          </a:xfrm>
          <a:prstGeom prst="rect">
            <a:avLst/>
          </a:prstGeom>
          <a:noFill/>
          <a:ln>
            <a:noFill/>
          </a:ln>
        </p:spPr>
        <p:txBody>
          <a:bodyPr spcFirstLastPara="1" wrap="square" lIns="91425" tIns="45700" rIns="91425" bIns="45700" anchor="b" anchorCtr="0">
            <a:noAutofit/>
          </a:bodyPr>
          <a:lstStyle>
            <a:lvl1pPr marL="457200" lvl="0" indent="-228600" algn="l" rtl="0">
              <a:spcBef>
                <a:spcPts val="575"/>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rtl="0">
              <a:spcBef>
                <a:spcPts val="375"/>
              </a:spcBef>
              <a:spcAft>
                <a:spcPts val="0"/>
              </a:spcAft>
              <a:buSzPts val="1700"/>
              <a:buNone/>
              <a:defRPr sz="2000" b="1"/>
            </a:lvl2pPr>
            <a:lvl3pPr marL="1371600" lvl="2" indent="-228600" algn="l" rtl="0">
              <a:spcBef>
                <a:spcPts val="375"/>
              </a:spcBef>
              <a:spcAft>
                <a:spcPts val="0"/>
              </a:spcAft>
              <a:buSzPts val="1530"/>
              <a:buNone/>
              <a:defRPr sz="1800" b="1"/>
            </a:lvl3pPr>
            <a:lvl4pPr marL="1828800" lvl="3" indent="-228600" algn="l" rtl="0">
              <a:spcBef>
                <a:spcPts val="375"/>
              </a:spcBef>
              <a:spcAft>
                <a:spcPts val="0"/>
              </a:spcAft>
              <a:buSzPts val="1280"/>
              <a:buNone/>
              <a:defRPr sz="1600" b="1"/>
            </a:lvl4pPr>
            <a:lvl5pPr marL="2286000" lvl="4" indent="-228600" algn="l" rtl="0">
              <a:spcBef>
                <a:spcPts val="375"/>
              </a:spcBef>
              <a:spcAft>
                <a:spcPts val="0"/>
              </a:spcAft>
              <a:buSzPts val="1600"/>
              <a:buFont typeface="Libre Baskerville"/>
              <a:buNone/>
              <a:defRPr sz="1600" b="1"/>
            </a:lvl5pPr>
            <a:lvl6pPr marL="2743200" lvl="5" indent="-342900" algn="l" rtl="0">
              <a:spcBef>
                <a:spcPts val="370"/>
              </a:spcBef>
              <a:spcAft>
                <a:spcPts val="0"/>
              </a:spcAft>
              <a:buSzPts val="1800"/>
              <a:buChar char="•"/>
              <a:defRPr/>
            </a:lvl6pPr>
            <a:lvl7pPr marL="3200400" lvl="6" indent="-342900" algn="l" rtl="0">
              <a:spcBef>
                <a:spcPts val="370"/>
              </a:spcBef>
              <a:spcAft>
                <a:spcPts val="0"/>
              </a:spcAft>
              <a:buSzPts val="1800"/>
              <a:buChar char="•"/>
              <a:defRPr/>
            </a:lvl7pPr>
            <a:lvl8pPr marL="3657600" lvl="7" indent="-342900" algn="l" rtl="0">
              <a:spcBef>
                <a:spcPts val="370"/>
              </a:spcBef>
              <a:spcAft>
                <a:spcPts val="0"/>
              </a:spcAft>
              <a:buSzPts val="1800"/>
              <a:buChar char="•"/>
              <a:defRPr/>
            </a:lvl8pPr>
            <a:lvl9pPr marL="4114800" lvl="8" indent="-342900" algn="l" rtl="0">
              <a:spcBef>
                <a:spcPts val="370"/>
              </a:spcBef>
              <a:spcAft>
                <a:spcPts val="0"/>
              </a:spcAft>
              <a:buSzPts val="1800"/>
              <a:buChar char="•"/>
              <a:defRPr/>
            </a:lvl9pPr>
          </a:lstStyle>
          <a:p>
            <a:endParaRPr/>
          </a:p>
        </p:txBody>
      </p:sp>
      <p:sp>
        <p:nvSpPr>
          <p:cNvPr id="150" name="Google Shape;150;p23"/>
          <p:cNvSpPr txBox="1">
            <a:spLocks noGrp="1"/>
          </p:cNvSpPr>
          <p:nvPr>
            <p:ph type="body" idx="3"/>
          </p:nvPr>
        </p:nvSpPr>
        <p:spPr>
          <a:xfrm>
            <a:off x="914400" y="1685925"/>
            <a:ext cx="3733800" cy="2914800"/>
          </a:xfrm>
          <a:prstGeom prst="rect">
            <a:avLst/>
          </a:prstGeom>
          <a:noFill/>
          <a:ln>
            <a:noFill/>
          </a:ln>
        </p:spPr>
        <p:txBody>
          <a:bodyPr spcFirstLastPara="1" wrap="square" lIns="91425" tIns="45700" rIns="91425" bIns="45700" anchor="t" anchorCtr="0">
            <a:noAutofit/>
          </a:bodyPr>
          <a:lstStyle>
            <a:lvl1pPr marL="457200" lvl="0" indent="-325755" algn="l" rtl="0">
              <a:spcBef>
                <a:spcPts val="575"/>
              </a:spcBef>
              <a:spcAft>
                <a:spcPts val="0"/>
              </a:spcAft>
              <a:buSzPts val="1530"/>
              <a:buChar char="⚫"/>
              <a:defRPr/>
            </a:lvl1pPr>
            <a:lvl2pPr marL="914400" lvl="1" indent="-325755" algn="l" rtl="0">
              <a:spcBef>
                <a:spcPts val="375"/>
              </a:spcBef>
              <a:spcAft>
                <a:spcPts val="0"/>
              </a:spcAft>
              <a:buSzPts val="1530"/>
              <a:buChar char="⚫"/>
              <a:defRPr/>
            </a:lvl2pPr>
            <a:lvl3pPr marL="1371600" lvl="2" indent="-325755" algn="l" rtl="0">
              <a:spcBef>
                <a:spcPts val="375"/>
              </a:spcBef>
              <a:spcAft>
                <a:spcPts val="0"/>
              </a:spcAft>
              <a:buSzPts val="1530"/>
              <a:buChar char="⚫"/>
              <a:defRPr/>
            </a:lvl3pPr>
            <a:lvl4pPr marL="1828800" lvl="3" indent="-320039" algn="l" rtl="0">
              <a:spcBef>
                <a:spcPts val="375"/>
              </a:spcBef>
              <a:spcAft>
                <a:spcPts val="0"/>
              </a:spcAft>
              <a:buSzPts val="1440"/>
              <a:buChar char="⚫"/>
              <a:defRPr/>
            </a:lvl4pPr>
            <a:lvl5pPr marL="2286000" lvl="4" indent="-342900" algn="l" rtl="0">
              <a:spcBef>
                <a:spcPts val="375"/>
              </a:spcBef>
              <a:spcAft>
                <a:spcPts val="0"/>
              </a:spcAft>
              <a:buSzPts val="1800"/>
              <a:buChar char="o"/>
              <a:defRPr/>
            </a:lvl5pPr>
            <a:lvl6pPr marL="2743200" lvl="5" indent="-342900" algn="l" rtl="0">
              <a:spcBef>
                <a:spcPts val="370"/>
              </a:spcBef>
              <a:spcAft>
                <a:spcPts val="0"/>
              </a:spcAft>
              <a:buSzPts val="1800"/>
              <a:buChar char="•"/>
              <a:defRPr/>
            </a:lvl6pPr>
            <a:lvl7pPr marL="3200400" lvl="6" indent="-342900" algn="l" rtl="0">
              <a:spcBef>
                <a:spcPts val="370"/>
              </a:spcBef>
              <a:spcAft>
                <a:spcPts val="0"/>
              </a:spcAft>
              <a:buSzPts val="1800"/>
              <a:buChar char="•"/>
              <a:defRPr/>
            </a:lvl7pPr>
            <a:lvl8pPr marL="3657600" lvl="7" indent="-342900" algn="l" rtl="0">
              <a:spcBef>
                <a:spcPts val="370"/>
              </a:spcBef>
              <a:spcAft>
                <a:spcPts val="0"/>
              </a:spcAft>
              <a:buSzPts val="1800"/>
              <a:buChar char="•"/>
              <a:defRPr/>
            </a:lvl8pPr>
            <a:lvl9pPr marL="4114800" lvl="8" indent="-342900" algn="l" rtl="0">
              <a:spcBef>
                <a:spcPts val="370"/>
              </a:spcBef>
              <a:spcAft>
                <a:spcPts val="0"/>
              </a:spcAft>
              <a:buSzPts val="1800"/>
              <a:buChar char="•"/>
              <a:defRPr/>
            </a:lvl9pPr>
          </a:lstStyle>
          <a:p>
            <a:endParaRPr/>
          </a:p>
        </p:txBody>
      </p:sp>
      <p:sp>
        <p:nvSpPr>
          <p:cNvPr id="151" name="Google Shape;151;p23"/>
          <p:cNvSpPr txBox="1">
            <a:spLocks noGrp="1"/>
          </p:cNvSpPr>
          <p:nvPr>
            <p:ph type="body" idx="4"/>
          </p:nvPr>
        </p:nvSpPr>
        <p:spPr>
          <a:xfrm>
            <a:off x="4953000" y="1685925"/>
            <a:ext cx="3733800" cy="2914800"/>
          </a:xfrm>
          <a:prstGeom prst="rect">
            <a:avLst/>
          </a:prstGeom>
          <a:noFill/>
          <a:ln>
            <a:noFill/>
          </a:ln>
        </p:spPr>
        <p:txBody>
          <a:bodyPr spcFirstLastPara="1" wrap="square" lIns="91425" tIns="45700" rIns="91425" bIns="45700" anchor="t" anchorCtr="0">
            <a:noAutofit/>
          </a:bodyPr>
          <a:lstStyle>
            <a:lvl1pPr marL="457200" lvl="0" indent="-325755" algn="l" rtl="0">
              <a:spcBef>
                <a:spcPts val="575"/>
              </a:spcBef>
              <a:spcAft>
                <a:spcPts val="0"/>
              </a:spcAft>
              <a:buSzPts val="1530"/>
              <a:buChar char="⚫"/>
              <a:defRPr/>
            </a:lvl1pPr>
            <a:lvl2pPr marL="914400" lvl="1" indent="-325755" algn="l" rtl="0">
              <a:spcBef>
                <a:spcPts val="375"/>
              </a:spcBef>
              <a:spcAft>
                <a:spcPts val="0"/>
              </a:spcAft>
              <a:buSzPts val="1530"/>
              <a:buChar char="⚫"/>
              <a:defRPr/>
            </a:lvl2pPr>
            <a:lvl3pPr marL="1371600" lvl="2" indent="-325755" algn="l" rtl="0">
              <a:spcBef>
                <a:spcPts val="375"/>
              </a:spcBef>
              <a:spcAft>
                <a:spcPts val="0"/>
              </a:spcAft>
              <a:buSzPts val="1530"/>
              <a:buChar char="⚫"/>
              <a:defRPr/>
            </a:lvl3pPr>
            <a:lvl4pPr marL="1828800" lvl="3" indent="-320039" algn="l" rtl="0">
              <a:spcBef>
                <a:spcPts val="375"/>
              </a:spcBef>
              <a:spcAft>
                <a:spcPts val="0"/>
              </a:spcAft>
              <a:buSzPts val="1440"/>
              <a:buChar char="⚫"/>
              <a:defRPr/>
            </a:lvl4pPr>
            <a:lvl5pPr marL="2286000" lvl="4" indent="-342900" algn="l" rtl="0">
              <a:spcBef>
                <a:spcPts val="375"/>
              </a:spcBef>
              <a:spcAft>
                <a:spcPts val="0"/>
              </a:spcAft>
              <a:buSzPts val="1800"/>
              <a:buChar char="o"/>
              <a:defRPr/>
            </a:lvl5pPr>
            <a:lvl6pPr marL="2743200" lvl="5" indent="-342900" algn="l" rtl="0">
              <a:spcBef>
                <a:spcPts val="370"/>
              </a:spcBef>
              <a:spcAft>
                <a:spcPts val="0"/>
              </a:spcAft>
              <a:buSzPts val="1800"/>
              <a:buChar char="•"/>
              <a:defRPr/>
            </a:lvl6pPr>
            <a:lvl7pPr marL="3200400" lvl="6" indent="-342900" algn="l" rtl="0">
              <a:spcBef>
                <a:spcPts val="370"/>
              </a:spcBef>
              <a:spcAft>
                <a:spcPts val="0"/>
              </a:spcAft>
              <a:buSzPts val="1800"/>
              <a:buChar char="•"/>
              <a:defRPr/>
            </a:lvl7pPr>
            <a:lvl8pPr marL="3657600" lvl="7" indent="-342900" algn="l" rtl="0">
              <a:spcBef>
                <a:spcPts val="370"/>
              </a:spcBef>
              <a:spcAft>
                <a:spcPts val="0"/>
              </a:spcAft>
              <a:buSzPts val="1800"/>
              <a:buChar char="•"/>
              <a:defRPr/>
            </a:lvl8pPr>
            <a:lvl9pPr marL="4114800" lvl="8" indent="-342900" algn="l" rtl="0">
              <a:spcBef>
                <a:spcPts val="370"/>
              </a:spcBef>
              <a:spcAft>
                <a:spcPts val="0"/>
              </a:spcAft>
              <a:buSzPts val="1800"/>
              <a:buChar char="•"/>
              <a:defRPr/>
            </a:lvl9pPr>
          </a:lstStyle>
          <a:p>
            <a:endParaRPr/>
          </a:p>
        </p:txBody>
      </p:sp>
      <p:sp>
        <p:nvSpPr>
          <p:cNvPr id="152" name="Google Shape;152;p23"/>
          <p:cNvSpPr txBox="1">
            <a:spLocks noGrp="1"/>
          </p:cNvSpPr>
          <p:nvPr>
            <p:ph type="dt" idx="10"/>
          </p:nvPr>
        </p:nvSpPr>
        <p:spPr>
          <a:xfrm>
            <a:off x="6172200" y="4643438"/>
            <a:ext cx="2476500" cy="3570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3" name="Google Shape;153;p23"/>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4" name="Google Shape;154;p23"/>
          <p:cNvSpPr>
            <a:spLocks noGrp="1"/>
          </p:cNvSpPr>
          <p:nvPr>
            <p:ph type="sldNum" idx="12"/>
          </p:nvPr>
        </p:nvSpPr>
        <p:spPr>
          <a:xfrm>
            <a:off x="146050" y="4657725"/>
            <a:ext cx="457200" cy="3429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914400" y="205978"/>
            <a:ext cx="7772400" cy="857400"/>
          </a:xfrm>
          <a:prstGeom prst="rect">
            <a:avLst/>
          </a:prstGeom>
          <a:noFill/>
          <a:ln>
            <a:noFill/>
          </a:ln>
        </p:spPr>
        <p:txBody>
          <a:bodyPr spcFirstLastPara="1" wrap="square" lIns="91425" tIns="45700" rIns="91425" bIns="91425"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7" name="Google Shape;157;p24"/>
          <p:cNvSpPr txBox="1">
            <a:spLocks noGrp="1"/>
          </p:cNvSpPr>
          <p:nvPr>
            <p:ph type="body" idx="1"/>
          </p:nvPr>
        </p:nvSpPr>
        <p:spPr>
          <a:xfrm>
            <a:off x="914400" y="1085850"/>
            <a:ext cx="3749100" cy="3429000"/>
          </a:xfrm>
          <a:prstGeom prst="rect">
            <a:avLst/>
          </a:prstGeom>
          <a:noFill/>
          <a:ln>
            <a:noFill/>
          </a:ln>
        </p:spPr>
        <p:txBody>
          <a:bodyPr spcFirstLastPara="1" wrap="square" lIns="91425" tIns="45700" rIns="91425" bIns="45700" anchor="t" anchorCtr="0">
            <a:noAutofit/>
          </a:bodyPr>
          <a:lstStyle>
            <a:lvl1pPr marL="457200" lvl="0" indent="-325755" algn="l" rtl="0">
              <a:spcBef>
                <a:spcPts val="575"/>
              </a:spcBef>
              <a:spcAft>
                <a:spcPts val="0"/>
              </a:spcAft>
              <a:buSzPts val="1530"/>
              <a:buChar char="⚫"/>
              <a:defRPr/>
            </a:lvl1pPr>
            <a:lvl2pPr marL="914400" lvl="1" indent="-325755" algn="l" rtl="0">
              <a:spcBef>
                <a:spcPts val="375"/>
              </a:spcBef>
              <a:spcAft>
                <a:spcPts val="0"/>
              </a:spcAft>
              <a:buSzPts val="1530"/>
              <a:buChar char="⚫"/>
              <a:defRPr/>
            </a:lvl2pPr>
            <a:lvl3pPr marL="1371600" lvl="2" indent="-325755" algn="l" rtl="0">
              <a:spcBef>
                <a:spcPts val="375"/>
              </a:spcBef>
              <a:spcAft>
                <a:spcPts val="0"/>
              </a:spcAft>
              <a:buSzPts val="1530"/>
              <a:buChar char="⚫"/>
              <a:defRPr/>
            </a:lvl3pPr>
            <a:lvl4pPr marL="1828800" lvl="3" indent="-320039" algn="l" rtl="0">
              <a:spcBef>
                <a:spcPts val="375"/>
              </a:spcBef>
              <a:spcAft>
                <a:spcPts val="0"/>
              </a:spcAft>
              <a:buSzPts val="1440"/>
              <a:buChar char="⚫"/>
              <a:defRPr/>
            </a:lvl4pPr>
            <a:lvl5pPr marL="2286000" lvl="4" indent="-342900" algn="l" rtl="0">
              <a:spcBef>
                <a:spcPts val="375"/>
              </a:spcBef>
              <a:spcAft>
                <a:spcPts val="0"/>
              </a:spcAft>
              <a:buSzPts val="1800"/>
              <a:buChar char="o"/>
              <a:defRPr/>
            </a:lvl5pPr>
            <a:lvl6pPr marL="2743200" lvl="5" indent="-342900" algn="l" rtl="0">
              <a:spcBef>
                <a:spcPts val="370"/>
              </a:spcBef>
              <a:spcAft>
                <a:spcPts val="0"/>
              </a:spcAft>
              <a:buSzPts val="1800"/>
              <a:buChar char="•"/>
              <a:defRPr/>
            </a:lvl6pPr>
            <a:lvl7pPr marL="3200400" lvl="6" indent="-342900" algn="l" rtl="0">
              <a:spcBef>
                <a:spcPts val="370"/>
              </a:spcBef>
              <a:spcAft>
                <a:spcPts val="0"/>
              </a:spcAft>
              <a:buSzPts val="1800"/>
              <a:buChar char="•"/>
              <a:defRPr/>
            </a:lvl7pPr>
            <a:lvl8pPr marL="3657600" lvl="7" indent="-342900" algn="l" rtl="0">
              <a:spcBef>
                <a:spcPts val="370"/>
              </a:spcBef>
              <a:spcAft>
                <a:spcPts val="0"/>
              </a:spcAft>
              <a:buSzPts val="1800"/>
              <a:buChar char="•"/>
              <a:defRPr/>
            </a:lvl8pPr>
            <a:lvl9pPr marL="4114800" lvl="8" indent="-342900" algn="l" rtl="0">
              <a:spcBef>
                <a:spcPts val="370"/>
              </a:spcBef>
              <a:spcAft>
                <a:spcPts val="0"/>
              </a:spcAft>
              <a:buSzPts val="1800"/>
              <a:buChar char="•"/>
              <a:defRPr/>
            </a:lvl9pPr>
          </a:lstStyle>
          <a:p>
            <a:endParaRPr/>
          </a:p>
        </p:txBody>
      </p:sp>
      <p:sp>
        <p:nvSpPr>
          <p:cNvPr id="158" name="Google Shape;158;p24"/>
          <p:cNvSpPr txBox="1">
            <a:spLocks noGrp="1"/>
          </p:cNvSpPr>
          <p:nvPr>
            <p:ph type="body" idx="2"/>
          </p:nvPr>
        </p:nvSpPr>
        <p:spPr>
          <a:xfrm>
            <a:off x="4933950" y="1085850"/>
            <a:ext cx="3749100" cy="3429000"/>
          </a:xfrm>
          <a:prstGeom prst="rect">
            <a:avLst/>
          </a:prstGeom>
          <a:noFill/>
          <a:ln>
            <a:noFill/>
          </a:ln>
        </p:spPr>
        <p:txBody>
          <a:bodyPr spcFirstLastPara="1" wrap="square" lIns="91425" tIns="45700" rIns="91425" bIns="45700" anchor="t" anchorCtr="0">
            <a:noAutofit/>
          </a:bodyPr>
          <a:lstStyle>
            <a:lvl1pPr marL="457200" lvl="0" indent="-325755" algn="l" rtl="0">
              <a:spcBef>
                <a:spcPts val="575"/>
              </a:spcBef>
              <a:spcAft>
                <a:spcPts val="0"/>
              </a:spcAft>
              <a:buSzPts val="1530"/>
              <a:buChar char="⚫"/>
              <a:defRPr/>
            </a:lvl1pPr>
            <a:lvl2pPr marL="914400" lvl="1" indent="-325755" algn="l" rtl="0">
              <a:spcBef>
                <a:spcPts val="375"/>
              </a:spcBef>
              <a:spcAft>
                <a:spcPts val="0"/>
              </a:spcAft>
              <a:buSzPts val="1530"/>
              <a:buChar char="⚫"/>
              <a:defRPr/>
            </a:lvl2pPr>
            <a:lvl3pPr marL="1371600" lvl="2" indent="-325755" algn="l" rtl="0">
              <a:spcBef>
                <a:spcPts val="375"/>
              </a:spcBef>
              <a:spcAft>
                <a:spcPts val="0"/>
              </a:spcAft>
              <a:buSzPts val="1530"/>
              <a:buChar char="⚫"/>
              <a:defRPr/>
            </a:lvl3pPr>
            <a:lvl4pPr marL="1828800" lvl="3" indent="-320039" algn="l" rtl="0">
              <a:spcBef>
                <a:spcPts val="375"/>
              </a:spcBef>
              <a:spcAft>
                <a:spcPts val="0"/>
              </a:spcAft>
              <a:buSzPts val="1440"/>
              <a:buChar char="⚫"/>
              <a:defRPr/>
            </a:lvl4pPr>
            <a:lvl5pPr marL="2286000" lvl="4" indent="-342900" algn="l" rtl="0">
              <a:spcBef>
                <a:spcPts val="375"/>
              </a:spcBef>
              <a:spcAft>
                <a:spcPts val="0"/>
              </a:spcAft>
              <a:buSzPts val="1800"/>
              <a:buChar char="o"/>
              <a:defRPr/>
            </a:lvl5pPr>
            <a:lvl6pPr marL="2743200" lvl="5" indent="-342900" algn="l" rtl="0">
              <a:spcBef>
                <a:spcPts val="370"/>
              </a:spcBef>
              <a:spcAft>
                <a:spcPts val="0"/>
              </a:spcAft>
              <a:buSzPts val="1800"/>
              <a:buChar char="•"/>
              <a:defRPr/>
            </a:lvl6pPr>
            <a:lvl7pPr marL="3200400" lvl="6" indent="-342900" algn="l" rtl="0">
              <a:spcBef>
                <a:spcPts val="370"/>
              </a:spcBef>
              <a:spcAft>
                <a:spcPts val="0"/>
              </a:spcAft>
              <a:buSzPts val="1800"/>
              <a:buChar char="•"/>
              <a:defRPr/>
            </a:lvl7pPr>
            <a:lvl8pPr marL="3657600" lvl="7" indent="-342900" algn="l" rtl="0">
              <a:spcBef>
                <a:spcPts val="370"/>
              </a:spcBef>
              <a:spcAft>
                <a:spcPts val="0"/>
              </a:spcAft>
              <a:buSzPts val="1800"/>
              <a:buChar char="•"/>
              <a:defRPr/>
            </a:lvl8pPr>
            <a:lvl9pPr marL="4114800" lvl="8" indent="-342900" algn="l" rtl="0">
              <a:spcBef>
                <a:spcPts val="370"/>
              </a:spcBef>
              <a:spcAft>
                <a:spcPts val="0"/>
              </a:spcAft>
              <a:buSzPts val="1800"/>
              <a:buChar char="•"/>
              <a:defRPr/>
            </a:lvl9pPr>
          </a:lstStyle>
          <a:p>
            <a:endParaRPr/>
          </a:p>
        </p:txBody>
      </p:sp>
      <p:sp>
        <p:nvSpPr>
          <p:cNvPr id="159" name="Google Shape;159;p24"/>
          <p:cNvSpPr txBox="1">
            <a:spLocks noGrp="1"/>
          </p:cNvSpPr>
          <p:nvPr>
            <p:ph type="dt" idx="10"/>
          </p:nvPr>
        </p:nvSpPr>
        <p:spPr>
          <a:xfrm>
            <a:off x="6172200" y="4643438"/>
            <a:ext cx="2476500" cy="3570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0" name="Google Shape;160;p24"/>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1" name="Google Shape;161;p24"/>
          <p:cNvSpPr>
            <a:spLocks noGrp="1"/>
          </p:cNvSpPr>
          <p:nvPr>
            <p:ph type="sldNum" idx="12"/>
          </p:nvPr>
        </p:nvSpPr>
        <p:spPr>
          <a:xfrm>
            <a:off x="146050" y="4657725"/>
            <a:ext cx="457200" cy="3429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722313" y="714375"/>
            <a:ext cx="7772400" cy="1021500"/>
          </a:xfrm>
          <a:prstGeom prst="rect">
            <a:avLst/>
          </a:prstGeom>
          <a:noFill/>
          <a:ln>
            <a:noFill/>
          </a:ln>
        </p:spPr>
        <p:txBody>
          <a:bodyPr spcFirstLastPara="1" wrap="square" lIns="91425" tIns="45700" rIns="91425" bIns="91425" anchor="b" anchorCtr="0">
            <a:noAutofit/>
          </a:bodyPr>
          <a:lstStyle>
            <a:lvl1pPr lvl="0" algn="l" rtl="0">
              <a:spcBef>
                <a:spcPts val="0"/>
              </a:spcBef>
              <a:spcAft>
                <a:spcPts val="0"/>
              </a:spcAft>
              <a:buClr>
                <a:schemeClr val="dk2"/>
              </a:buClr>
              <a:buSzPts val="4000"/>
              <a:buFont typeface="Libre Franklin"/>
              <a:buNone/>
              <a:defRPr sz="40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5" name="Google Shape;175;p26"/>
          <p:cNvSpPr txBox="1">
            <a:spLocks noGrp="1"/>
          </p:cNvSpPr>
          <p:nvPr>
            <p:ph type="body" idx="1"/>
          </p:nvPr>
        </p:nvSpPr>
        <p:spPr>
          <a:xfrm>
            <a:off x="722313" y="1910954"/>
            <a:ext cx="7772400" cy="1003800"/>
          </a:xfrm>
          <a:prstGeom prst="rect">
            <a:avLst/>
          </a:prstGeom>
          <a:noFill/>
          <a:ln>
            <a:noFill/>
          </a:ln>
        </p:spPr>
        <p:txBody>
          <a:bodyPr spcFirstLastPara="1" wrap="square" lIns="91425" tIns="45700" rIns="91425" bIns="45700" anchor="t" anchorCtr="0">
            <a:noAutofit/>
          </a:bodyPr>
          <a:lstStyle>
            <a:lvl1pPr marL="457200" lvl="0" indent="-228600" algn="l" rtl="0">
              <a:spcBef>
                <a:spcPts val="575"/>
              </a:spcBef>
              <a:spcAft>
                <a:spcPts val="0"/>
              </a:spcAft>
              <a:buSzPts val="2040"/>
              <a:buNone/>
              <a:defRPr sz="2400">
                <a:solidFill>
                  <a:srgbClr val="888888"/>
                </a:solidFill>
              </a:defRPr>
            </a:lvl1pPr>
            <a:lvl2pPr marL="914400" lvl="1" indent="-228600" algn="l" rtl="0">
              <a:spcBef>
                <a:spcPts val="375"/>
              </a:spcBef>
              <a:spcAft>
                <a:spcPts val="0"/>
              </a:spcAft>
              <a:buSzPts val="1530"/>
              <a:buNone/>
              <a:defRPr sz="1800">
                <a:solidFill>
                  <a:srgbClr val="888888"/>
                </a:solidFill>
              </a:defRPr>
            </a:lvl2pPr>
            <a:lvl3pPr marL="1371600" lvl="2" indent="-228600" algn="l" rtl="0">
              <a:spcBef>
                <a:spcPts val="375"/>
              </a:spcBef>
              <a:spcAft>
                <a:spcPts val="0"/>
              </a:spcAft>
              <a:buSzPts val="1360"/>
              <a:buNone/>
              <a:defRPr sz="1600">
                <a:solidFill>
                  <a:srgbClr val="888888"/>
                </a:solidFill>
              </a:defRPr>
            </a:lvl3pPr>
            <a:lvl4pPr marL="1828800" lvl="3" indent="-228600" algn="l" rtl="0">
              <a:spcBef>
                <a:spcPts val="375"/>
              </a:spcBef>
              <a:spcAft>
                <a:spcPts val="0"/>
              </a:spcAft>
              <a:buSzPts val="1120"/>
              <a:buNone/>
              <a:defRPr sz="1400">
                <a:solidFill>
                  <a:srgbClr val="888888"/>
                </a:solidFill>
              </a:defRPr>
            </a:lvl4pPr>
            <a:lvl5pPr marL="2286000" lvl="4" indent="-228600" algn="l" rtl="0">
              <a:spcBef>
                <a:spcPts val="375"/>
              </a:spcBef>
              <a:spcAft>
                <a:spcPts val="0"/>
              </a:spcAft>
              <a:buSzPts val="1400"/>
              <a:buFont typeface="Libre Baskerville"/>
              <a:buNone/>
              <a:defRPr sz="1400">
                <a:solidFill>
                  <a:srgbClr val="888888"/>
                </a:solidFill>
              </a:defRPr>
            </a:lvl5pPr>
            <a:lvl6pPr marL="2743200" lvl="5" indent="-342900" algn="l" rtl="0">
              <a:spcBef>
                <a:spcPts val="370"/>
              </a:spcBef>
              <a:spcAft>
                <a:spcPts val="0"/>
              </a:spcAft>
              <a:buSzPts val="1800"/>
              <a:buChar char="•"/>
              <a:defRPr/>
            </a:lvl6pPr>
            <a:lvl7pPr marL="3200400" lvl="6" indent="-342900" algn="l" rtl="0">
              <a:spcBef>
                <a:spcPts val="370"/>
              </a:spcBef>
              <a:spcAft>
                <a:spcPts val="0"/>
              </a:spcAft>
              <a:buSzPts val="1800"/>
              <a:buChar char="•"/>
              <a:defRPr/>
            </a:lvl7pPr>
            <a:lvl8pPr marL="3657600" lvl="7" indent="-342900" algn="l" rtl="0">
              <a:spcBef>
                <a:spcPts val="370"/>
              </a:spcBef>
              <a:spcAft>
                <a:spcPts val="0"/>
              </a:spcAft>
              <a:buSzPts val="1800"/>
              <a:buChar char="•"/>
              <a:defRPr/>
            </a:lvl8pPr>
            <a:lvl9pPr marL="4114800" lvl="8" indent="-342900" algn="l" rtl="0">
              <a:spcBef>
                <a:spcPts val="370"/>
              </a:spcBef>
              <a:spcAft>
                <a:spcPts val="0"/>
              </a:spcAft>
              <a:buSzPts val="1800"/>
              <a:buChar char="•"/>
              <a:defRPr/>
            </a:lvl9pPr>
          </a:lstStyle>
          <a:p>
            <a:endParaRPr/>
          </a:p>
        </p:txBody>
      </p:sp>
      <p:sp>
        <p:nvSpPr>
          <p:cNvPr id="176" name="Google Shape;176;p26"/>
          <p:cNvSpPr txBox="1">
            <a:spLocks noGrp="1"/>
          </p:cNvSpPr>
          <p:nvPr>
            <p:ph type="dt" idx="10"/>
          </p:nvPr>
        </p:nvSpPr>
        <p:spPr>
          <a:xfrm>
            <a:off x="6172200" y="4643438"/>
            <a:ext cx="2476500" cy="3570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7" name="Google Shape;177;p26"/>
          <p:cNvSpPr txBox="1">
            <a:spLocks noGrp="1"/>
          </p:cNvSpPr>
          <p:nvPr>
            <p:ph type="ftr" idx="11"/>
          </p:nvPr>
        </p:nvSpPr>
        <p:spPr>
          <a:xfrm>
            <a:off x="800100" y="4629150"/>
            <a:ext cx="4000500" cy="342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400">
                <a:solidFill>
                  <a:schemeClr val="dk2"/>
                </a:solidFill>
                <a:latin typeface="Libre Baskerville"/>
                <a:ea typeface="Libre Baskerville"/>
                <a:cs typeface="Libre Baskerville"/>
                <a:sym typeface="Libre Baskervill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8" name="Google Shape;178;p26"/>
          <p:cNvSpPr>
            <a:spLocks noGrp="1"/>
          </p:cNvSpPr>
          <p:nvPr>
            <p:ph type="sldNum" idx="12"/>
          </p:nvPr>
        </p:nvSpPr>
        <p:spPr>
          <a:xfrm>
            <a:off x="146050" y="4656534"/>
            <a:ext cx="457200" cy="3429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
        <p:cNvGrpSpPr/>
        <p:nvPr/>
      </p:nvGrpSpPr>
      <p:grpSpPr>
        <a:xfrm>
          <a:off x="0" y="0"/>
          <a:ext cx="0" cy="0"/>
          <a:chOff x="0" y="0"/>
          <a:chExt cx="0" cy="0"/>
        </a:xfrm>
      </p:grpSpPr>
      <p:sp>
        <p:nvSpPr>
          <p:cNvPr id="95" name="Google Shape;95;p15"/>
          <p:cNvSpPr txBox="1"/>
          <p:nvPr/>
        </p:nvSpPr>
        <p:spPr>
          <a:xfrm>
            <a:off x="0" y="0"/>
            <a:ext cx="9144000" cy="51435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6" name="Google Shape;96;p15"/>
          <p:cNvSpPr/>
          <p:nvPr/>
        </p:nvSpPr>
        <p:spPr>
          <a:xfrm>
            <a:off x="65087" y="52388"/>
            <a:ext cx="9013800" cy="5018400"/>
          </a:xfrm>
          <a:prstGeom prst="roundRect">
            <a:avLst>
              <a:gd name="adj" fmla="val 1065"/>
            </a:avLst>
          </a:prstGeom>
          <a:blipFill rotWithShape="1">
            <a:blip r:embed="rId3">
              <a:alphaModFix/>
            </a:blip>
            <a:stretch>
              <a:fillRect/>
            </a:stretch>
          </a:blip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7" name="Google Shape;97;p15"/>
          <p:cNvSpPr txBox="1"/>
          <p:nvPr/>
        </p:nvSpPr>
        <p:spPr>
          <a:xfrm>
            <a:off x="63500" y="1087040"/>
            <a:ext cx="9020100" cy="1145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8" name="Google Shape;98;p15"/>
          <p:cNvSpPr txBox="1"/>
          <p:nvPr/>
        </p:nvSpPr>
        <p:spPr>
          <a:xfrm>
            <a:off x="63500" y="1047750"/>
            <a:ext cx="9020100" cy="90300"/>
          </a:xfrm>
          <a:prstGeom prst="rect">
            <a:avLst/>
          </a:prstGeom>
          <a:solidFill>
            <a:srgbClr val="B2C1D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9" name="Google Shape;99;p15"/>
          <p:cNvSpPr txBox="1"/>
          <p:nvPr/>
        </p:nvSpPr>
        <p:spPr>
          <a:xfrm>
            <a:off x="63500" y="2232421"/>
            <a:ext cx="9020100" cy="83100"/>
          </a:xfrm>
          <a:prstGeom prst="rect">
            <a:avLst/>
          </a:prstGeom>
          <a:solidFill>
            <a:srgbClr val="4BACC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0" name="Google Shape;100;p15"/>
          <p:cNvSpPr txBox="1">
            <a:spLocks noGrp="1"/>
          </p:cNvSpPr>
          <p:nvPr>
            <p:ph type="title"/>
          </p:nvPr>
        </p:nvSpPr>
        <p:spPr>
          <a:xfrm>
            <a:off x="914400" y="205978"/>
            <a:ext cx="7772400" cy="857400"/>
          </a:xfrm>
          <a:prstGeom prst="rect">
            <a:avLst/>
          </a:prstGeom>
          <a:noFill/>
          <a:ln>
            <a:noFill/>
          </a:ln>
        </p:spPr>
        <p:txBody>
          <a:bodyPr spcFirstLastPara="1" wrap="square" lIns="91425" tIns="45700"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2pPr>
            <a:lvl3pPr marR="0" lvl="2"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3pPr>
            <a:lvl4pPr marR="0" lvl="3"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4pPr>
            <a:lvl5pPr marR="0" lvl="4"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5pPr>
            <a:lvl6pPr marR="0" lvl="5"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6pPr>
            <a:lvl7pPr marR="0" lvl="6"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7pPr>
            <a:lvl8pPr marR="0" lvl="7"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8pPr>
            <a:lvl9pPr marR="0" lvl="8"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9pPr>
          </a:lstStyle>
          <a:p>
            <a:endParaRPr/>
          </a:p>
        </p:txBody>
      </p:sp>
      <p:sp>
        <p:nvSpPr>
          <p:cNvPr id="101" name="Google Shape;101;p15"/>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02" name="Google Shape;102;p15"/>
          <p:cNvSpPr txBox="1">
            <a:spLocks noGrp="1"/>
          </p:cNvSpPr>
          <p:nvPr>
            <p:ph type="dt" idx="10"/>
          </p:nvPr>
        </p:nvSpPr>
        <p:spPr>
          <a:xfrm>
            <a:off x="6172200" y="4643438"/>
            <a:ext cx="2476500" cy="3570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400" b="0" i="0" u="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3" name="Google Shape;103;p15"/>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400" b="0" i="0" u="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4" name="Google Shape;104;p15"/>
          <p:cNvSpPr>
            <a:spLocks noGrp="1"/>
          </p:cNvSpPr>
          <p:nvPr>
            <p:ph type="sldNum" idx="12"/>
          </p:nvPr>
        </p:nvSpPr>
        <p:spPr>
          <a:xfrm>
            <a:off x="146050" y="4657725"/>
            <a:ext cx="457200" cy="3429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Google Shape;112;p17"/>
          <p:cNvSpPr txBox="1"/>
          <p:nvPr/>
        </p:nvSpPr>
        <p:spPr>
          <a:xfrm>
            <a:off x="0" y="0"/>
            <a:ext cx="9144000" cy="51435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3" name="Google Shape;113;p17"/>
          <p:cNvSpPr/>
          <p:nvPr/>
        </p:nvSpPr>
        <p:spPr>
          <a:xfrm>
            <a:off x="63500" y="52388"/>
            <a:ext cx="9013800" cy="5019600"/>
          </a:xfrm>
          <a:prstGeom prst="roundRect">
            <a:avLst>
              <a:gd name="adj" fmla="val 1065"/>
            </a:avLst>
          </a:prstGeom>
          <a:solidFill>
            <a:schemeClr val="lt1"/>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4" name="Google Shape;114;p17"/>
          <p:cNvSpPr txBox="1">
            <a:spLocks noGrp="1"/>
          </p:cNvSpPr>
          <p:nvPr>
            <p:ph type="title"/>
          </p:nvPr>
        </p:nvSpPr>
        <p:spPr>
          <a:xfrm>
            <a:off x="914400" y="205978"/>
            <a:ext cx="7772400" cy="857400"/>
          </a:xfrm>
          <a:prstGeom prst="rect">
            <a:avLst/>
          </a:prstGeom>
          <a:noFill/>
          <a:ln>
            <a:noFill/>
          </a:ln>
        </p:spPr>
        <p:txBody>
          <a:bodyPr spcFirstLastPara="1" wrap="square" lIns="91425" tIns="45700"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2pPr>
            <a:lvl3pPr marR="0" lvl="2"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3pPr>
            <a:lvl4pPr marR="0" lvl="3"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4pPr>
            <a:lvl5pPr marR="0" lvl="4"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5pPr>
            <a:lvl6pPr marR="0" lvl="5"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6pPr>
            <a:lvl7pPr marR="0" lvl="6"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7pPr>
            <a:lvl8pPr marR="0" lvl="7"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8pPr>
            <a:lvl9pPr marR="0" lvl="8"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9pPr>
          </a:lstStyle>
          <a:p>
            <a:endParaRPr/>
          </a:p>
        </p:txBody>
      </p:sp>
      <p:sp>
        <p:nvSpPr>
          <p:cNvPr id="115" name="Google Shape;115;p17"/>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16" name="Google Shape;116;p17"/>
          <p:cNvSpPr txBox="1">
            <a:spLocks noGrp="1"/>
          </p:cNvSpPr>
          <p:nvPr>
            <p:ph type="dt" idx="10"/>
          </p:nvPr>
        </p:nvSpPr>
        <p:spPr>
          <a:xfrm>
            <a:off x="6172200" y="4643438"/>
            <a:ext cx="2476500" cy="3570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400" b="0" i="0" u="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7" name="Google Shape;117;p17"/>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400" b="0" i="0" u="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8" name="Google Shape;118;p17"/>
          <p:cNvSpPr>
            <a:spLocks noGrp="1"/>
          </p:cNvSpPr>
          <p:nvPr>
            <p:ph type="sldNum" idx="12"/>
          </p:nvPr>
        </p:nvSpPr>
        <p:spPr>
          <a:xfrm>
            <a:off x="146050" y="4657725"/>
            <a:ext cx="457200" cy="3429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2"/>
        <p:cNvGrpSpPr/>
        <p:nvPr/>
      </p:nvGrpSpPr>
      <p:grpSpPr>
        <a:xfrm>
          <a:off x="0" y="0"/>
          <a:ext cx="0" cy="0"/>
          <a:chOff x="0" y="0"/>
          <a:chExt cx="0" cy="0"/>
        </a:xfrm>
      </p:grpSpPr>
      <p:sp>
        <p:nvSpPr>
          <p:cNvPr id="163" name="Google Shape;163;p25"/>
          <p:cNvSpPr txBox="1"/>
          <p:nvPr/>
        </p:nvSpPr>
        <p:spPr>
          <a:xfrm>
            <a:off x="0" y="0"/>
            <a:ext cx="9144000" cy="51435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4" name="Google Shape;164;p25"/>
          <p:cNvSpPr/>
          <p:nvPr/>
        </p:nvSpPr>
        <p:spPr>
          <a:xfrm>
            <a:off x="65313" y="52316"/>
            <a:ext cx="9013500" cy="5019000"/>
          </a:xfrm>
          <a:prstGeom prst="roundRect">
            <a:avLst>
              <a:gd name="adj" fmla="val 4929"/>
            </a:avLst>
          </a:prstGeom>
          <a:blipFill rotWithShape="1">
            <a:blip r:embed="rId3">
              <a:alphaModFix/>
            </a:blip>
            <a:stretch>
              <a:fillRect/>
            </a:stretch>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65" name="Google Shape;165;p25"/>
          <p:cNvSpPr txBox="1"/>
          <p:nvPr/>
        </p:nvSpPr>
        <p:spPr>
          <a:xfrm rot="10800000" flipH="1">
            <a:off x="69850" y="1782421"/>
            <a:ext cx="9013800" cy="69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6" name="Google Shape;166;p25"/>
          <p:cNvSpPr txBox="1"/>
          <p:nvPr/>
        </p:nvSpPr>
        <p:spPr>
          <a:xfrm>
            <a:off x="69850" y="1756171"/>
            <a:ext cx="9013800" cy="34500"/>
          </a:xfrm>
          <a:prstGeom prst="rect">
            <a:avLst/>
          </a:prstGeom>
          <a:solidFill>
            <a:srgbClr val="B2C1D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7" name="Google Shape;167;p25"/>
          <p:cNvSpPr txBox="1"/>
          <p:nvPr/>
        </p:nvSpPr>
        <p:spPr>
          <a:xfrm>
            <a:off x="68262" y="1851421"/>
            <a:ext cx="9015300" cy="34500"/>
          </a:xfrm>
          <a:prstGeom prst="rect">
            <a:avLst/>
          </a:prstGeom>
          <a:solidFill>
            <a:srgbClr val="4BACC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8" name="Google Shape;168;p25"/>
          <p:cNvSpPr txBox="1">
            <a:spLocks noGrp="1"/>
          </p:cNvSpPr>
          <p:nvPr>
            <p:ph type="title"/>
          </p:nvPr>
        </p:nvSpPr>
        <p:spPr>
          <a:xfrm>
            <a:off x="914400" y="205978"/>
            <a:ext cx="7772400" cy="857400"/>
          </a:xfrm>
          <a:prstGeom prst="rect">
            <a:avLst/>
          </a:prstGeom>
          <a:noFill/>
          <a:ln>
            <a:noFill/>
          </a:ln>
        </p:spPr>
        <p:txBody>
          <a:bodyPr spcFirstLastPara="1" wrap="square" lIns="91425" tIns="45700"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2pPr>
            <a:lvl3pPr marR="0" lvl="2"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3pPr>
            <a:lvl4pPr marR="0" lvl="3"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4pPr>
            <a:lvl5pPr marR="0" lvl="4"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5pPr>
            <a:lvl6pPr marR="0" lvl="5"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6pPr>
            <a:lvl7pPr marR="0" lvl="6"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7pPr>
            <a:lvl8pPr marR="0" lvl="7"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8pPr>
            <a:lvl9pPr marR="0" lvl="8"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9pPr>
          </a:lstStyle>
          <a:p>
            <a:endParaRPr/>
          </a:p>
        </p:txBody>
      </p:sp>
      <p:sp>
        <p:nvSpPr>
          <p:cNvPr id="169" name="Google Shape;169;p25"/>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B2C1D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9BBB59"/>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9BBB59"/>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70" name="Google Shape;170;p25"/>
          <p:cNvSpPr txBox="1">
            <a:spLocks noGrp="1"/>
          </p:cNvSpPr>
          <p:nvPr>
            <p:ph type="dt" idx="10"/>
          </p:nvPr>
        </p:nvSpPr>
        <p:spPr>
          <a:xfrm>
            <a:off x="6172200" y="4643438"/>
            <a:ext cx="2476500" cy="3570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400" b="0" i="0" u="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1" name="Google Shape;171;p25"/>
          <p:cNvSpPr txBox="1">
            <a:spLocks noGrp="1"/>
          </p:cNvSpPr>
          <p:nvPr>
            <p:ph type="ftr" idx="11"/>
          </p:nvPr>
        </p:nvSpPr>
        <p:spPr>
          <a:xfrm>
            <a:off x="800100" y="4629150"/>
            <a:ext cx="4000500" cy="342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400" b="0" i="0" u="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2" name="Google Shape;172;p25"/>
          <p:cNvSpPr>
            <a:spLocks noGrp="1"/>
          </p:cNvSpPr>
          <p:nvPr>
            <p:ph type="sldNum" idx="12"/>
          </p:nvPr>
        </p:nvSpPr>
        <p:spPr>
          <a:xfrm>
            <a:off x="146050" y="4656534"/>
            <a:ext cx="457200" cy="3429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a:spLocks noGrp="1"/>
          </p:cNvSpPr>
          <p:nvPr>
            <p:ph type="subTitle" idx="1"/>
          </p:nvPr>
        </p:nvSpPr>
        <p:spPr>
          <a:prstGeom prst="rect">
            <a:avLst/>
          </a:prstGeom>
          <a:noFill/>
          <a:ln>
            <a:noFill/>
          </a:ln>
        </p:spPr>
        <p:txBody>
          <a:bodyPr spcFirstLastPara="1" wrap="square" lIns="91425" tIns="45700" rIns="91425" bIns="45700" anchor="t" anchorCtr="0">
            <a:noAutofit/>
          </a:bodyPr>
          <a:lstStyle/>
          <a:p>
            <a:pPr marL="1257300" marR="1257300" lvl="0" indent="0" algn="ctr" rtl="0">
              <a:lnSpc>
                <a:spcPct val="115000"/>
              </a:lnSpc>
              <a:spcBef>
                <a:spcPts val="0"/>
              </a:spcBef>
              <a:spcAft>
                <a:spcPts val="0"/>
              </a:spcAft>
              <a:buClr>
                <a:schemeClr val="dk1"/>
              </a:buClr>
              <a:buSzPts val="1100"/>
              <a:buFont typeface="Arial"/>
              <a:buNone/>
            </a:pPr>
            <a:r>
              <a:rPr lang="en" sz="1100" b="1" dirty="0">
                <a:solidFill>
                  <a:srgbClr val="4A86E8"/>
                </a:solidFill>
                <a:latin typeface="Arial"/>
                <a:ea typeface="Arial"/>
                <a:cs typeface="Arial"/>
                <a:sym typeface="Arial"/>
              </a:rPr>
              <a:t>BY </a:t>
            </a:r>
            <a:endParaRPr lang="en" sz="1100" dirty="0">
              <a:solidFill>
                <a:schemeClr val="dk1"/>
              </a:solidFill>
              <a:latin typeface="Arial"/>
              <a:ea typeface="Arial"/>
              <a:cs typeface="Arial"/>
              <a:sym typeface="Arial"/>
            </a:endParaRPr>
          </a:p>
          <a:p>
            <a:pPr marL="1257300" marR="1257300" lvl="0" indent="0" algn="ctr" rtl="0">
              <a:lnSpc>
                <a:spcPct val="115000"/>
              </a:lnSpc>
              <a:spcBef>
                <a:spcPts val="0"/>
              </a:spcBef>
              <a:spcAft>
                <a:spcPts val="0"/>
              </a:spcAft>
              <a:buClr>
                <a:schemeClr val="dk1"/>
              </a:buClr>
              <a:buSzPts val="1100"/>
              <a:buFont typeface="Arial"/>
              <a:buNone/>
            </a:pPr>
            <a:r>
              <a:rPr lang="en-IN" sz="800" dirty="0" smtClean="0"/>
              <a:t>SUBHASHKUMAR</a:t>
            </a:r>
          </a:p>
          <a:p>
            <a:pPr marL="1257300" marR="1257300" lvl="0" indent="0" algn="ctr" rtl="0">
              <a:lnSpc>
                <a:spcPct val="115000"/>
              </a:lnSpc>
              <a:spcBef>
                <a:spcPts val="0"/>
              </a:spcBef>
              <a:spcAft>
                <a:spcPts val="0"/>
              </a:spcAft>
              <a:buClr>
                <a:schemeClr val="dk1"/>
              </a:buClr>
              <a:buSzPts val="1100"/>
              <a:buFont typeface="Arial"/>
              <a:buNone/>
            </a:pPr>
            <a:r>
              <a:rPr lang="en-IN" sz="800" dirty="0" smtClean="0"/>
              <a:t>ROLL </a:t>
            </a:r>
            <a:r>
              <a:rPr lang="en-IN" sz="800" dirty="0"/>
              <a:t>NO: </a:t>
            </a:r>
            <a:r>
              <a:rPr lang="en-IN" sz="800" dirty="0" smtClean="0"/>
              <a:t>68    PID</a:t>
            </a:r>
            <a:r>
              <a:rPr lang="en-IN" sz="800" dirty="0"/>
              <a:t>: </a:t>
            </a:r>
            <a:r>
              <a:rPr lang="en-IN" sz="800" dirty="0" smtClean="0"/>
              <a:t>182071</a:t>
            </a:r>
          </a:p>
          <a:p>
            <a:pPr marL="1257300" marR="1257300" lvl="0" indent="0" algn="ctr" rtl="0">
              <a:lnSpc>
                <a:spcPct val="115000"/>
              </a:lnSpc>
              <a:spcBef>
                <a:spcPts val="0"/>
              </a:spcBef>
              <a:spcAft>
                <a:spcPts val="0"/>
              </a:spcAft>
              <a:buClr>
                <a:schemeClr val="dk1"/>
              </a:buClr>
              <a:buSzPts val="1100"/>
              <a:buFont typeface="Arial"/>
              <a:buNone/>
            </a:pPr>
            <a:endParaRPr lang="en-IN" sz="800" dirty="0"/>
          </a:p>
          <a:p>
            <a:pPr marL="1257300" marR="1257300" lvl="0" indent="0" algn="ctr" rtl="0">
              <a:lnSpc>
                <a:spcPct val="115000"/>
              </a:lnSpc>
              <a:spcBef>
                <a:spcPts val="0"/>
              </a:spcBef>
              <a:spcAft>
                <a:spcPts val="0"/>
              </a:spcAft>
              <a:buClr>
                <a:schemeClr val="dk1"/>
              </a:buClr>
              <a:buSzPts val="1100"/>
              <a:buFont typeface="Arial"/>
              <a:buNone/>
            </a:pPr>
            <a:r>
              <a:rPr lang="en-IN" sz="800" dirty="0" smtClean="0"/>
              <a:t>NITHIN MENEZES</a:t>
            </a:r>
          </a:p>
          <a:p>
            <a:pPr marL="1257300" marR="1257300" lvl="0" indent="0" algn="ctr" rtl="0">
              <a:lnSpc>
                <a:spcPct val="115000"/>
              </a:lnSpc>
              <a:spcBef>
                <a:spcPts val="0"/>
              </a:spcBef>
              <a:spcAft>
                <a:spcPts val="0"/>
              </a:spcAft>
              <a:buClr>
                <a:schemeClr val="dk1"/>
              </a:buClr>
              <a:buSzPts val="1100"/>
              <a:buFont typeface="Arial"/>
              <a:buNone/>
            </a:pPr>
            <a:r>
              <a:rPr lang="en-IN" sz="800" dirty="0" smtClean="0"/>
              <a:t>ROLL </a:t>
            </a:r>
            <a:r>
              <a:rPr lang="en-IN" sz="800" dirty="0"/>
              <a:t>NO: </a:t>
            </a:r>
            <a:r>
              <a:rPr lang="en-IN" sz="800" dirty="0" smtClean="0"/>
              <a:t>58   PID</a:t>
            </a:r>
            <a:r>
              <a:rPr lang="en-IN" sz="800" dirty="0"/>
              <a:t>: 182066</a:t>
            </a:r>
          </a:p>
          <a:p>
            <a:pPr marL="1828800" lvl="0" indent="457200" algn="l" rtl="0">
              <a:lnSpc>
                <a:spcPct val="115000"/>
              </a:lnSpc>
              <a:spcBef>
                <a:spcPts val="1200"/>
              </a:spcBef>
              <a:spcAft>
                <a:spcPts val="0"/>
              </a:spcAft>
              <a:buSzPts val="1100"/>
              <a:buNone/>
            </a:pPr>
            <a:r>
              <a:rPr lang="en" sz="1500" dirty="0" smtClean="0">
                <a:solidFill>
                  <a:srgbClr val="4A86E8"/>
                </a:solidFill>
                <a:latin typeface="Arial"/>
                <a:ea typeface="Arial"/>
                <a:cs typeface="Arial"/>
                <a:sym typeface="Arial"/>
              </a:rPr>
              <a:t>Under </a:t>
            </a:r>
            <a:r>
              <a:rPr lang="en" sz="1500" dirty="0">
                <a:solidFill>
                  <a:srgbClr val="4A86E8"/>
                </a:solidFill>
                <a:latin typeface="Arial"/>
                <a:ea typeface="Arial"/>
                <a:cs typeface="Arial"/>
                <a:sym typeface="Arial"/>
              </a:rPr>
              <a:t>the guidance of</a:t>
            </a:r>
            <a:endParaRPr sz="1500" dirty="0">
              <a:solidFill>
                <a:srgbClr val="4A86E8"/>
              </a:solidFill>
              <a:latin typeface="Arial"/>
              <a:ea typeface="Arial"/>
              <a:cs typeface="Arial"/>
              <a:sym typeface="Arial"/>
            </a:endParaRPr>
          </a:p>
          <a:p>
            <a:pPr marL="0" lvl="0" indent="0" algn="ctr" rtl="0">
              <a:lnSpc>
                <a:spcPct val="107916"/>
              </a:lnSpc>
              <a:spcBef>
                <a:spcPts val="1200"/>
              </a:spcBef>
              <a:spcAft>
                <a:spcPts val="0"/>
              </a:spcAft>
              <a:buClr>
                <a:schemeClr val="dk1"/>
              </a:buClr>
              <a:buSzPts val="1100"/>
              <a:buFont typeface="Arial"/>
              <a:buNone/>
            </a:pPr>
            <a:r>
              <a:rPr lang="en" sz="1500" b="1" dirty="0">
                <a:solidFill>
                  <a:srgbClr val="4A86E8"/>
                </a:solidFill>
                <a:latin typeface="Times New Roman"/>
                <a:ea typeface="Times New Roman"/>
                <a:cs typeface="Times New Roman"/>
                <a:sym typeface="Times New Roman"/>
              </a:rPr>
              <a:t>Mrs Pradnya Rane &amp; Mrs Varsha Nagpurkar</a:t>
            </a:r>
            <a:endParaRPr sz="1500" b="1" dirty="0">
              <a:solidFill>
                <a:srgbClr val="4A86E8"/>
              </a:solidFill>
              <a:latin typeface="Arial"/>
              <a:ea typeface="Arial"/>
              <a:cs typeface="Arial"/>
              <a:sym typeface="Arial"/>
            </a:endParaRPr>
          </a:p>
          <a:p>
            <a:pPr marL="0" lvl="0" indent="0" algn="ctr" rtl="0">
              <a:spcBef>
                <a:spcPts val="800"/>
              </a:spcBef>
              <a:spcAft>
                <a:spcPts val="0"/>
              </a:spcAft>
              <a:buClr>
                <a:srgbClr val="000000"/>
              </a:buClr>
              <a:buSzPts val="2210"/>
              <a:buFont typeface="Arial"/>
              <a:buNone/>
            </a:pPr>
            <a:r>
              <a:rPr lang="en" sz="1500" i="1" dirty="0"/>
              <a:t>Department of Computer Engineering</a:t>
            </a:r>
            <a:r>
              <a:rPr lang="en" sz="1500" dirty="0"/>
              <a:t>, </a:t>
            </a:r>
            <a:endParaRPr sz="1500" dirty="0"/>
          </a:p>
          <a:p>
            <a:pPr marL="0" lvl="0" indent="0" algn="ctr" rtl="0">
              <a:spcBef>
                <a:spcPts val="500"/>
              </a:spcBef>
              <a:spcAft>
                <a:spcPts val="0"/>
              </a:spcAft>
              <a:buSzPts val="2210"/>
              <a:buNone/>
            </a:pPr>
            <a:r>
              <a:rPr lang="en" sz="1500" dirty="0"/>
              <a:t>St. Francis Institute of Technology</a:t>
            </a:r>
            <a:endParaRPr sz="1500" dirty="0"/>
          </a:p>
          <a:p>
            <a:pPr marL="0" lvl="0" indent="0" algn="ctr" rtl="0">
              <a:spcBef>
                <a:spcPts val="575"/>
              </a:spcBef>
              <a:spcAft>
                <a:spcPts val="0"/>
              </a:spcAft>
              <a:buSzPts val="2210"/>
              <a:buNone/>
            </a:pPr>
            <a:endParaRPr dirty="0"/>
          </a:p>
          <a:p>
            <a:pPr marL="0" lvl="0" indent="0" algn="ctr" rtl="0">
              <a:lnSpc>
                <a:spcPct val="100000"/>
              </a:lnSpc>
              <a:spcBef>
                <a:spcPts val="500"/>
              </a:spcBef>
              <a:spcAft>
                <a:spcPts val="0"/>
              </a:spcAft>
              <a:buSzPts val="2210"/>
              <a:buNone/>
            </a:pPr>
            <a:endParaRPr sz="1500" i="1" dirty="0"/>
          </a:p>
          <a:p>
            <a:pPr marL="0" lvl="0" indent="0" algn="ctr" rtl="0">
              <a:spcBef>
                <a:spcPts val="575"/>
              </a:spcBef>
              <a:spcAft>
                <a:spcPts val="0"/>
              </a:spcAft>
              <a:buSzPts val="2210"/>
              <a:buNone/>
            </a:pPr>
            <a:endParaRPr sz="2600" b="0" i="0" u="none" dirty="0">
              <a:solidFill>
                <a:schemeClr val="dk2"/>
              </a:solidFill>
              <a:latin typeface="Libre Baskerville"/>
              <a:ea typeface="Libre Baskerville"/>
              <a:cs typeface="Libre Baskerville"/>
              <a:sym typeface="Libre Baskerville"/>
            </a:endParaRPr>
          </a:p>
        </p:txBody>
      </p:sp>
      <p:sp>
        <p:nvSpPr>
          <p:cNvPr id="185" name="Google Shape;185;p27"/>
          <p:cNvSpPr txBox="1">
            <a:spLocks noGrp="1"/>
          </p:cNvSpPr>
          <p:nvPr>
            <p:ph type="ctrTitle"/>
          </p:nvPr>
        </p:nvSpPr>
        <p:spPr>
          <a:prstGeom prst="rect">
            <a:avLst/>
          </a:prstGeom>
          <a:noFill/>
          <a:ln>
            <a:noFill/>
          </a:ln>
        </p:spPr>
        <p:txBody>
          <a:bodyPr spcFirstLastPara="1" wrap="square" lIns="91425" tIns="45700" rIns="91425" bIns="91425" anchor="ctr" anchorCtr="0">
            <a:noAutofit/>
          </a:bodyPr>
          <a:lstStyle/>
          <a:p>
            <a:pPr marL="0" lvl="0" indent="0" algn="ctr" rtl="0">
              <a:lnSpc>
                <a:spcPct val="100000"/>
              </a:lnSpc>
              <a:spcBef>
                <a:spcPts val="0"/>
              </a:spcBef>
              <a:spcAft>
                <a:spcPts val="0"/>
              </a:spcAft>
              <a:buClr>
                <a:srgbClr val="FFFFFF"/>
              </a:buClr>
              <a:buSzPts val="3600"/>
              <a:buFont typeface="Libre Franklin"/>
              <a:buNone/>
            </a:pPr>
            <a:r>
              <a:rPr lang="en" sz="3600" dirty="0" smtClean="0"/>
              <a:t>Hospital</a:t>
            </a:r>
            <a:r>
              <a:rPr lang="en" sz="3600" dirty="0" smtClean="0"/>
              <a:t> </a:t>
            </a:r>
            <a:r>
              <a:rPr lang="en" sz="3600" dirty="0"/>
              <a:t>Management System</a:t>
            </a:r>
            <a:endParaRPr dirty="0"/>
          </a:p>
        </p:txBody>
      </p:sp>
      <p:pic>
        <p:nvPicPr>
          <p:cNvPr id="186" name="Google Shape;186;p27"/>
          <p:cNvPicPr preferRelativeResize="0"/>
          <p:nvPr/>
        </p:nvPicPr>
        <p:blipFill rotWithShape="1">
          <a:blip r:embed="rId3">
            <a:alphaModFix/>
          </a:blip>
          <a:srcRect/>
          <a:stretch/>
        </p:blipFill>
        <p:spPr>
          <a:xfrm>
            <a:off x="198525" y="3686275"/>
            <a:ext cx="1447925" cy="1152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50" dirty="0">
                <a:solidFill>
                  <a:schemeClr val="tx1"/>
                </a:solidFill>
              </a:rPr>
              <a:t>Under online appointment, the patient can fill the necessary details and book their appointments.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01" y="987137"/>
            <a:ext cx="7098145" cy="4000500"/>
          </a:xfrm>
        </p:spPr>
      </p:pic>
    </p:spTree>
    <p:extLst>
      <p:ext uri="{BB962C8B-B14F-4D97-AF65-F5344CB8AC3E}">
        <p14:creationId xmlns:p14="http://schemas.microsoft.com/office/powerpoint/2010/main" val="484313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263" y="176645"/>
            <a:ext cx="6447501" cy="990600"/>
          </a:xfrm>
        </p:spPr>
        <p:txBody>
          <a:bodyPr>
            <a:normAutofit/>
          </a:bodyPr>
          <a:lstStyle/>
          <a:p>
            <a:r>
              <a:rPr lang="en-IN" sz="1350" dirty="0">
                <a:solidFill>
                  <a:schemeClr val="tx1"/>
                </a:solidFill>
              </a:rPr>
              <a:t> Under Registration, if a person does not have a Login ID, he/she can register and create a new login ID.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6939" y="1167245"/>
            <a:ext cx="7387937" cy="3769631"/>
          </a:xfrm>
        </p:spPr>
      </p:pic>
    </p:spTree>
    <p:extLst>
      <p:ext uri="{BB962C8B-B14F-4D97-AF65-F5344CB8AC3E}">
        <p14:creationId xmlns:p14="http://schemas.microsoft.com/office/powerpoint/2010/main" val="2595936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50" dirty="0">
                <a:solidFill>
                  <a:schemeClr val="tx1"/>
                </a:solidFill>
              </a:rPr>
              <a:t>If a person has any queries or wants to give any feedback they can text or contact us.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00" y="1007919"/>
            <a:ext cx="7721600" cy="3906981"/>
          </a:xfrm>
        </p:spPr>
      </p:pic>
    </p:spTree>
    <p:extLst>
      <p:ext uri="{BB962C8B-B14F-4D97-AF65-F5344CB8AC3E}">
        <p14:creationId xmlns:p14="http://schemas.microsoft.com/office/powerpoint/2010/main" val="3273037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500" dirty="0">
                <a:solidFill>
                  <a:schemeClr val="tx1"/>
                </a:solidFill>
              </a:rPr>
              <a:t>PATIENT LOGIN PAGE:</a:t>
            </a:r>
            <a:r>
              <a:rPr lang="en-IN" sz="1350" dirty="0">
                <a:solidFill>
                  <a:schemeClr val="tx1"/>
                </a:solidFill>
              </a:rPr>
              <a:t/>
            </a:r>
            <a:br>
              <a:rPr lang="en-IN" sz="1350" dirty="0">
                <a:solidFill>
                  <a:schemeClr val="tx1"/>
                </a:solidFill>
              </a:rPr>
            </a:br>
            <a:r>
              <a:rPr lang="en-IN" sz="1350" dirty="0">
                <a:solidFill>
                  <a:schemeClr val="tx1"/>
                </a:solidFill>
              </a:rPr>
              <a:t/>
            </a:r>
            <a:br>
              <a:rPr lang="en-IN" sz="1350" dirty="0">
                <a:solidFill>
                  <a:schemeClr val="tx1"/>
                </a:solidFill>
              </a:rPr>
            </a:br>
            <a:r>
              <a:rPr lang="en-IN" sz="1350" dirty="0">
                <a:solidFill>
                  <a:schemeClr val="tx1"/>
                </a:solidFill>
              </a:rPr>
              <a:t>After registration the person can login under the Patient Login panel.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027" y="1267692"/>
            <a:ext cx="8021782" cy="3875808"/>
          </a:xfrm>
        </p:spPr>
      </p:pic>
    </p:spTree>
    <p:extLst>
      <p:ext uri="{BB962C8B-B14F-4D97-AF65-F5344CB8AC3E}">
        <p14:creationId xmlns:p14="http://schemas.microsoft.com/office/powerpoint/2010/main" val="3936785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50" dirty="0">
                <a:solidFill>
                  <a:schemeClr val="tx1"/>
                </a:solidFill>
              </a:rPr>
              <a:t>For security reasons a person can change their profile details and also their password.</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01" y="997527"/>
            <a:ext cx="7970981" cy="4000500"/>
          </a:xfrm>
        </p:spPr>
      </p:pic>
    </p:spTree>
    <p:extLst>
      <p:ext uri="{BB962C8B-B14F-4D97-AF65-F5344CB8AC3E}">
        <p14:creationId xmlns:p14="http://schemas.microsoft.com/office/powerpoint/2010/main" val="4140966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500" dirty="0">
                <a:solidFill>
                  <a:schemeClr val="tx1"/>
                </a:solidFill>
              </a:rPr>
              <a:t>ADMIN LOGIN PAGE:</a:t>
            </a:r>
            <a:br>
              <a:rPr lang="en-IN" sz="1500" dirty="0">
                <a:solidFill>
                  <a:schemeClr val="tx1"/>
                </a:solidFill>
              </a:rPr>
            </a:br>
            <a:r>
              <a:rPr lang="en-IN" sz="1500" dirty="0">
                <a:solidFill>
                  <a:schemeClr val="tx1"/>
                </a:solidFill>
              </a:rPr>
              <a:t/>
            </a:r>
            <a:br>
              <a:rPr lang="en-IN" sz="1500" dirty="0">
                <a:solidFill>
                  <a:schemeClr val="tx1"/>
                </a:solidFill>
              </a:rPr>
            </a:br>
            <a:r>
              <a:rPr lang="en-IN" sz="1500" dirty="0">
                <a:solidFill>
                  <a:schemeClr val="tx1"/>
                </a:solidFill>
              </a:rPr>
              <a:t>In this page the receptionist can login under this panel.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382" y="1288474"/>
            <a:ext cx="8219210" cy="3574472"/>
          </a:xfrm>
        </p:spPr>
      </p:pic>
    </p:spTree>
    <p:extLst>
      <p:ext uri="{BB962C8B-B14F-4D97-AF65-F5344CB8AC3E}">
        <p14:creationId xmlns:p14="http://schemas.microsoft.com/office/powerpoint/2010/main" val="3380749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50" dirty="0">
                <a:solidFill>
                  <a:schemeClr val="tx1"/>
                </a:solidFill>
              </a:rPr>
              <a:t>The admin can view their profile details, they can also  change their password and add new admin.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674" y="955964"/>
            <a:ext cx="7980218" cy="3896591"/>
          </a:xfrm>
        </p:spPr>
      </p:pic>
    </p:spTree>
    <p:extLst>
      <p:ext uri="{BB962C8B-B14F-4D97-AF65-F5344CB8AC3E}">
        <p14:creationId xmlns:p14="http://schemas.microsoft.com/office/powerpoint/2010/main" val="2660718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50" dirty="0">
                <a:solidFill>
                  <a:schemeClr val="tx1"/>
                </a:solidFill>
              </a:rPr>
              <a:t>The admin can add patient details and view patient records.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01" y="1063378"/>
            <a:ext cx="7815118" cy="3747614"/>
          </a:xfrm>
        </p:spPr>
      </p:pic>
    </p:spTree>
    <p:extLst>
      <p:ext uri="{BB962C8B-B14F-4D97-AF65-F5344CB8AC3E}">
        <p14:creationId xmlns:p14="http://schemas.microsoft.com/office/powerpoint/2010/main" val="2925915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50" dirty="0">
                <a:solidFill>
                  <a:schemeClr val="tx1"/>
                </a:solidFill>
              </a:rPr>
              <a:t>The admin can view</a:t>
            </a:r>
            <a:br>
              <a:rPr lang="en-IN" sz="1350" dirty="0">
                <a:solidFill>
                  <a:schemeClr val="tx1"/>
                </a:solidFill>
              </a:rPr>
            </a:br>
            <a:r>
              <a:rPr lang="en-IN" sz="1350" dirty="0">
                <a:solidFill>
                  <a:schemeClr val="tx1"/>
                </a:solidFill>
              </a:rPr>
              <a:t>1) treatment records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01" y="987137"/>
            <a:ext cx="7742381" cy="3792682"/>
          </a:xfrm>
        </p:spPr>
      </p:pic>
    </p:spTree>
    <p:extLst>
      <p:ext uri="{BB962C8B-B14F-4D97-AF65-F5344CB8AC3E}">
        <p14:creationId xmlns:p14="http://schemas.microsoft.com/office/powerpoint/2010/main" val="3360162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50" dirty="0">
                <a:solidFill>
                  <a:schemeClr val="tx1"/>
                </a:solidFill>
              </a:rPr>
              <a:t>2) Can also add and view doctor timings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856" y="1063378"/>
            <a:ext cx="8198427" cy="3543791"/>
          </a:xfrm>
        </p:spPr>
      </p:pic>
    </p:spTree>
    <p:extLst>
      <p:ext uri="{BB962C8B-B14F-4D97-AF65-F5344CB8AC3E}">
        <p14:creationId xmlns:p14="http://schemas.microsoft.com/office/powerpoint/2010/main" val="197590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914400" y="205978"/>
            <a:ext cx="7772400" cy="5943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 sz="2900" b="0" i="0" u="none">
                <a:solidFill>
                  <a:schemeClr val="dk2"/>
                </a:solidFill>
                <a:latin typeface="Libre Franklin"/>
                <a:ea typeface="Libre Franklin"/>
                <a:cs typeface="Libre Franklin"/>
                <a:sym typeface="Libre Franklin"/>
              </a:rPr>
              <a:t>Content</a:t>
            </a:r>
            <a:endParaRPr sz="2900"/>
          </a:p>
        </p:txBody>
      </p:sp>
      <p:sp>
        <p:nvSpPr>
          <p:cNvPr id="193" name="Google Shape;193;p28"/>
          <p:cNvSpPr/>
          <p:nvPr/>
        </p:nvSpPr>
        <p:spPr>
          <a:xfrm>
            <a:off x="146050" y="4657725"/>
            <a:ext cx="457200" cy="3429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 sz="1400" b="0" i="0" u="none">
                <a:solidFill>
                  <a:srgbClr val="FFFFFF"/>
                </a:solidFill>
                <a:latin typeface="Libre Franklin"/>
                <a:ea typeface="Libre Franklin"/>
                <a:cs typeface="Libre Franklin"/>
                <a:sym typeface="Libre Franklin"/>
              </a:rPr>
              <a:t>2</a:t>
            </a:fld>
            <a:endParaRPr/>
          </a:p>
        </p:txBody>
      </p:sp>
      <p:sp>
        <p:nvSpPr>
          <p:cNvPr id="194" name="Google Shape;194;p28"/>
          <p:cNvSpPr txBox="1">
            <a:spLocks noGrp="1"/>
          </p:cNvSpPr>
          <p:nvPr>
            <p:ph type="body" idx="1"/>
          </p:nvPr>
        </p:nvSpPr>
        <p:spPr>
          <a:xfrm>
            <a:off x="914400" y="742950"/>
            <a:ext cx="7772400" cy="3886200"/>
          </a:xfrm>
          <a:prstGeom prst="rect">
            <a:avLst/>
          </a:prstGeom>
          <a:noFill/>
          <a:ln>
            <a:noFill/>
          </a:ln>
        </p:spPr>
        <p:txBody>
          <a:bodyPr spcFirstLastPara="1" wrap="square" lIns="91425" tIns="45700" rIns="91425" bIns="45700" anchor="t" anchorCtr="0">
            <a:noAutofit/>
          </a:bodyPr>
          <a:lstStyle/>
          <a:p>
            <a:pPr marL="273050" marR="0" lvl="0" indent="-247650" algn="l" rtl="0">
              <a:lnSpc>
                <a:spcPct val="90000"/>
              </a:lnSpc>
              <a:spcBef>
                <a:spcPts val="0"/>
              </a:spcBef>
              <a:spcAft>
                <a:spcPts val="0"/>
              </a:spcAft>
              <a:buClr>
                <a:schemeClr val="accent1"/>
              </a:buClr>
              <a:buSzPts val="1640"/>
              <a:buFont typeface="Noto Sans Symbols"/>
              <a:buChar char="⚫"/>
            </a:pPr>
            <a:r>
              <a:rPr lang="en" sz="2000" b="0" i="0" u="none" strike="noStrike" cap="none">
                <a:solidFill>
                  <a:schemeClr val="dk1"/>
                </a:solidFill>
                <a:latin typeface="Libre Baskerville"/>
                <a:ea typeface="Libre Baskerville"/>
                <a:cs typeface="Libre Baskerville"/>
                <a:sym typeface="Libre Baskerville"/>
              </a:rPr>
              <a:t>Introduction </a:t>
            </a:r>
            <a:endParaRPr sz="2200"/>
          </a:p>
          <a:p>
            <a:pPr marL="273050" marR="0" lvl="0" indent="-247650" algn="l" rtl="0">
              <a:lnSpc>
                <a:spcPct val="90000"/>
              </a:lnSpc>
              <a:spcBef>
                <a:spcPts val="500"/>
              </a:spcBef>
              <a:spcAft>
                <a:spcPts val="0"/>
              </a:spcAft>
              <a:buClr>
                <a:schemeClr val="accent1"/>
              </a:buClr>
              <a:buSzPts val="1640"/>
              <a:buFont typeface="Noto Sans Symbols"/>
              <a:buChar char="⚫"/>
            </a:pPr>
            <a:r>
              <a:rPr lang="en" sz="2000" b="0" i="0" u="none" strike="noStrike" cap="none">
                <a:solidFill>
                  <a:schemeClr val="dk1"/>
                </a:solidFill>
                <a:latin typeface="Libre Baskerville"/>
                <a:ea typeface="Libre Baskerville"/>
                <a:cs typeface="Libre Baskerville"/>
                <a:sym typeface="Libre Baskerville"/>
              </a:rPr>
              <a:t>Problem definition of the Application(Brief Description of Application)</a:t>
            </a:r>
            <a:endParaRPr sz="2200"/>
          </a:p>
          <a:p>
            <a:pPr marL="273050" marR="0" lvl="0" indent="-247650" algn="l" rtl="0">
              <a:lnSpc>
                <a:spcPct val="90000"/>
              </a:lnSpc>
              <a:spcBef>
                <a:spcPts val="500"/>
              </a:spcBef>
              <a:spcAft>
                <a:spcPts val="0"/>
              </a:spcAft>
              <a:buClr>
                <a:schemeClr val="accent1"/>
              </a:buClr>
              <a:buSzPts val="1640"/>
              <a:buFont typeface="Noto Sans Symbols"/>
              <a:buChar char="⚫"/>
            </a:pPr>
            <a:r>
              <a:rPr lang="en" sz="2000" b="0" i="0" u="none" strike="noStrike" cap="none">
                <a:solidFill>
                  <a:schemeClr val="dk1"/>
                </a:solidFill>
                <a:latin typeface="Libre Baskerville"/>
                <a:ea typeface="Libre Baskerville"/>
                <a:cs typeface="Libre Baskerville"/>
                <a:sym typeface="Libre Baskerville"/>
              </a:rPr>
              <a:t>System description</a:t>
            </a:r>
            <a:endParaRPr sz="2200"/>
          </a:p>
          <a:p>
            <a:pPr marL="547687" marR="0" lvl="1" indent="-203200" algn="l" rtl="0">
              <a:lnSpc>
                <a:spcPct val="90000"/>
              </a:lnSpc>
              <a:spcBef>
                <a:spcPts val="300"/>
              </a:spcBef>
              <a:spcAft>
                <a:spcPts val="0"/>
              </a:spcAft>
              <a:buClr>
                <a:schemeClr val="accent2"/>
              </a:buClr>
              <a:buSzPts val="1470"/>
              <a:buFont typeface="Noto Sans Symbols"/>
              <a:buChar char="⚫"/>
            </a:pPr>
            <a:r>
              <a:rPr lang="en" sz="1800" b="0" i="1" u="none" strike="noStrike" cap="none">
                <a:solidFill>
                  <a:schemeClr val="dk1"/>
                </a:solidFill>
                <a:latin typeface="Libre Baskerville"/>
                <a:ea typeface="Libre Baskerville"/>
                <a:cs typeface="Libre Baskerville"/>
                <a:sym typeface="Libre Baskerville"/>
              </a:rPr>
              <a:t>Architecture or block diagram or Data Flow Diagram(Detail description of the functions implemented and used in the system)</a:t>
            </a:r>
            <a:endParaRPr sz="1800" b="0" i="1" u="none" strike="noStrike" cap="none">
              <a:solidFill>
                <a:schemeClr val="dk1"/>
              </a:solidFill>
              <a:latin typeface="Libre Baskerville"/>
              <a:ea typeface="Libre Baskerville"/>
              <a:cs typeface="Libre Baskerville"/>
              <a:sym typeface="Libre Baskerville"/>
            </a:endParaRPr>
          </a:p>
          <a:p>
            <a:pPr marL="273050" marR="0" lvl="0" indent="-247650" algn="l" rtl="0">
              <a:lnSpc>
                <a:spcPct val="90000"/>
              </a:lnSpc>
              <a:spcBef>
                <a:spcPts val="500"/>
              </a:spcBef>
              <a:spcAft>
                <a:spcPts val="0"/>
              </a:spcAft>
              <a:buClr>
                <a:schemeClr val="accent1"/>
              </a:buClr>
              <a:buSzPts val="1640"/>
              <a:buFont typeface="Noto Sans Symbols"/>
              <a:buChar char="⚫"/>
            </a:pPr>
            <a:r>
              <a:rPr lang="en" sz="2000" b="0" i="0" u="none" strike="noStrike" cap="none">
                <a:solidFill>
                  <a:schemeClr val="dk1"/>
                </a:solidFill>
                <a:latin typeface="Libre Baskerville"/>
                <a:ea typeface="Libre Baskerville"/>
                <a:cs typeface="Libre Baskerville"/>
                <a:sym typeface="Libre Baskerville"/>
              </a:rPr>
              <a:t>Hardware &amp; software requirements</a:t>
            </a:r>
            <a:endParaRPr sz="2200"/>
          </a:p>
          <a:p>
            <a:pPr marL="273050" marR="0" lvl="0" indent="-247650" algn="l" rtl="0">
              <a:lnSpc>
                <a:spcPct val="90000"/>
              </a:lnSpc>
              <a:spcBef>
                <a:spcPts val="500"/>
              </a:spcBef>
              <a:spcAft>
                <a:spcPts val="0"/>
              </a:spcAft>
              <a:buClr>
                <a:schemeClr val="accent1"/>
              </a:buClr>
              <a:buSzPts val="1640"/>
              <a:buFont typeface="Noto Sans Symbols"/>
              <a:buChar char="⚫"/>
            </a:pPr>
            <a:r>
              <a:rPr lang="en" sz="2000" b="0" i="0" u="none" strike="noStrike" cap="none">
                <a:solidFill>
                  <a:schemeClr val="dk1"/>
                </a:solidFill>
                <a:latin typeface="Libre Baskerville"/>
                <a:ea typeface="Libre Baskerville"/>
                <a:cs typeface="Libre Baskerville"/>
                <a:sym typeface="Libre Baskerville"/>
              </a:rPr>
              <a:t>User Interface Design (GUI snapshots)</a:t>
            </a:r>
            <a:endParaRPr sz="2200"/>
          </a:p>
          <a:p>
            <a:pPr marL="273050" marR="0" lvl="0" indent="-247650" algn="l" rtl="0">
              <a:lnSpc>
                <a:spcPct val="90000"/>
              </a:lnSpc>
              <a:spcBef>
                <a:spcPts val="500"/>
              </a:spcBef>
              <a:spcAft>
                <a:spcPts val="0"/>
              </a:spcAft>
              <a:buClr>
                <a:schemeClr val="accent1"/>
              </a:buClr>
              <a:buSzPts val="1640"/>
              <a:buFont typeface="Noto Sans Symbols"/>
              <a:buChar char="⚫"/>
            </a:pPr>
            <a:r>
              <a:rPr lang="en" sz="2000" b="0" i="0" u="none" strike="noStrike" cap="none">
                <a:solidFill>
                  <a:schemeClr val="dk1"/>
                </a:solidFill>
                <a:latin typeface="Libre Baskerville"/>
                <a:ea typeface="Libre Baskerville"/>
                <a:cs typeface="Libre Baskerville"/>
                <a:sym typeface="Libre Baskerville"/>
              </a:rPr>
              <a:t>Applications of the System</a:t>
            </a:r>
            <a:endParaRPr sz="2200"/>
          </a:p>
          <a:p>
            <a:pPr marL="273050" marR="0" lvl="0" indent="-247650" algn="l" rtl="0">
              <a:lnSpc>
                <a:spcPct val="90000"/>
              </a:lnSpc>
              <a:spcBef>
                <a:spcPts val="500"/>
              </a:spcBef>
              <a:spcAft>
                <a:spcPts val="0"/>
              </a:spcAft>
              <a:buClr>
                <a:schemeClr val="accent1"/>
              </a:buClr>
              <a:buSzPts val="1640"/>
              <a:buFont typeface="Noto Sans Symbols"/>
              <a:buChar char="⚫"/>
            </a:pPr>
            <a:r>
              <a:rPr lang="en" sz="2000" b="0" i="0" u="none" strike="noStrike" cap="none">
                <a:solidFill>
                  <a:schemeClr val="dk1"/>
                </a:solidFill>
                <a:latin typeface="Libre Baskerville"/>
                <a:ea typeface="Libre Baskerville"/>
                <a:cs typeface="Libre Baskerville"/>
                <a:sym typeface="Libre Baskerville"/>
              </a:rPr>
              <a:t>Conclusions </a:t>
            </a:r>
            <a:endParaRPr sz="2200"/>
          </a:p>
          <a:p>
            <a:pPr marL="273050" marR="0" lvl="0" indent="-247650" algn="l" rtl="0">
              <a:lnSpc>
                <a:spcPct val="90000"/>
              </a:lnSpc>
              <a:spcBef>
                <a:spcPts val="500"/>
              </a:spcBef>
              <a:spcAft>
                <a:spcPts val="0"/>
              </a:spcAft>
              <a:buClr>
                <a:schemeClr val="accent1"/>
              </a:buClr>
              <a:buSzPts val="1640"/>
              <a:buFont typeface="Noto Sans Symbols"/>
              <a:buChar char="⚫"/>
            </a:pPr>
            <a:r>
              <a:rPr lang="en" sz="2000" b="0" i="0" u="none" strike="noStrike" cap="none">
                <a:solidFill>
                  <a:schemeClr val="dk1"/>
                </a:solidFill>
                <a:latin typeface="Libre Baskerville"/>
                <a:ea typeface="Libre Baskerville"/>
                <a:cs typeface="Libre Baskerville"/>
                <a:sym typeface="Libre Baskerville"/>
              </a:rPr>
              <a:t>Literature Cited (book and web References)</a:t>
            </a:r>
            <a:endParaRPr sz="2200"/>
          </a:p>
          <a:p>
            <a:pPr marL="273050" marR="0" lvl="0" indent="-247650" algn="l" rtl="0">
              <a:lnSpc>
                <a:spcPct val="90000"/>
              </a:lnSpc>
              <a:spcBef>
                <a:spcPts val="500"/>
              </a:spcBef>
              <a:spcAft>
                <a:spcPts val="0"/>
              </a:spcAft>
              <a:buClr>
                <a:schemeClr val="accent1"/>
              </a:buClr>
              <a:buSzPts val="1640"/>
              <a:buFont typeface="Noto Sans Symbols"/>
              <a:buChar char="⚫"/>
            </a:pPr>
            <a:r>
              <a:rPr lang="en" sz="2000" b="0" i="0" u="none" strike="noStrike" cap="none">
                <a:solidFill>
                  <a:schemeClr val="dk1"/>
                </a:solidFill>
                <a:latin typeface="Libre Baskerville"/>
                <a:ea typeface="Libre Baskerville"/>
                <a:cs typeface="Libre Baskerville"/>
                <a:sym typeface="Libre Baskerville"/>
              </a:rPr>
              <a:t>Acknowledgements</a:t>
            </a:r>
            <a:endParaRPr sz="2200"/>
          </a:p>
          <a:p>
            <a:pPr marL="273050" marR="0" lvl="0" indent="-273050" algn="l" rtl="0">
              <a:lnSpc>
                <a:spcPct val="90000"/>
              </a:lnSpc>
              <a:spcBef>
                <a:spcPts val="500"/>
              </a:spcBef>
              <a:spcAft>
                <a:spcPts val="0"/>
              </a:spcAft>
              <a:buClr>
                <a:schemeClr val="accent1"/>
              </a:buClr>
              <a:buSzPts val="2040"/>
              <a:buFont typeface="Noto Sans Symbols"/>
              <a:buNone/>
            </a:pPr>
            <a:endParaRPr sz="2000"/>
          </a:p>
        </p:txBody>
      </p:sp>
      <p:pic>
        <p:nvPicPr>
          <p:cNvPr id="195" name="Google Shape;195;p28"/>
          <p:cNvPicPr preferRelativeResize="0"/>
          <p:nvPr/>
        </p:nvPicPr>
        <p:blipFill rotWithShape="1">
          <a:blip r:embed="rId3">
            <a:alphaModFix/>
          </a:blip>
          <a:srcRect/>
          <a:stretch/>
        </p:blipFill>
        <p:spPr>
          <a:xfrm>
            <a:off x="8305800" y="4629150"/>
            <a:ext cx="400050" cy="392906"/>
          </a:xfrm>
          <a:prstGeom prst="rect">
            <a:avLst/>
          </a:prstGeom>
          <a:noFill/>
          <a:ln>
            <a:noFill/>
          </a:ln>
        </p:spPr>
      </p:pic>
      <p:sp>
        <p:nvSpPr>
          <p:cNvPr id="196" name="Google Shape;196;p28"/>
          <p:cNvSpPr txBox="1"/>
          <p:nvPr/>
        </p:nvSpPr>
        <p:spPr>
          <a:xfrm>
            <a:off x="2633462" y="4578494"/>
            <a:ext cx="3962400" cy="342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1400"/>
              <a:buFont typeface="Libre Baskerville"/>
              <a:buNone/>
            </a:pPr>
            <a:r>
              <a:rPr lang="en">
                <a:solidFill>
                  <a:schemeClr val="dk2"/>
                </a:solidFill>
                <a:latin typeface="Libre Baskerville"/>
                <a:ea typeface="Libre Baskerville"/>
                <a:cs typeface="Libre Baskerville"/>
                <a:sym typeface="Libre Baskerville"/>
              </a:rPr>
              <a:t>Flight Management System</a:t>
            </a:r>
            <a:r>
              <a:rPr lang="en" sz="1400" b="0" i="0" u="none">
                <a:solidFill>
                  <a:schemeClr val="dk2"/>
                </a:solidFill>
                <a:latin typeface="Libre Baskerville"/>
                <a:ea typeface="Libre Baskerville"/>
                <a:cs typeface="Libre Baskerville"/>
                <a:sym typeface="Libre Baskerville"/>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50" dirty="0">
                <a:solidFill>
                  <a:schemeClr val="tx1"/>
                </a:solidFill>
              </a:rPr>
              <a:t>3) Add and view Treatments and medicines.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119" y="1195754"/>
            <a:ext cx="8250382" cy="3750319"/>
          </a:xfrm>
        </p:spPr>
      </p:pic>
    </p:spTree>
    <p:extLst>
      <p:ext uri="{BB962C8B-B14F-4D97-AF65-F5344CB8AC3E}">
        <p14:creationId xmlns:p14="http://schemas.microsoft.com/office/powerpoint/2010/main" val="2135228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500" dirty="0"/>
              <a:t>DOCTORS LOGIN PANEL:</a:t>
            </a:r>
            <a:br>
              <a:rPr lang="en-IN" sz="1500" dirty="0"/>
            </a:br>
            <a:r>
              <a:rPr lang="en-IN" sz="1500" dirty="0"/>
              <a:t/>
            </a:r>
            <a:br>
              <a:rPr lang="en-IN" sz="1500" dirty="0"/>
            </a:br>
            <a:r>
              <a:rPr lang="en-IN" sz="1350" dirty="0">
                <a:solidFill>
                  <a:schemeClr val="tx1"/>
                </a:solidFill>
              </a:rPr>
              <a:t>The doctor can login their ID and password.</a:t>
            </a:r>
            <a:endParaRPr lang="en-IN" sz="15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01" y="1246910"/>
            <a:ext cx="8012545" cy="3740727"/>
          </a:xfrm>
        </p:spPr>
      </p:pic>
    </p:spTree>
    <p:extLst>
      <p:ext uri="{BB962C8B-B14F-4D97-AF65-F5344CB8AC3E}">
        <p14:creationId xmlns:p14="http://schemas.microsoft.com/office/powerpoint/2010/main" val="1629872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50" dirty="0">
                <a:solidFill>
                  <a:schemeClr val="tx1"/>
                </a:solidFill>
              </a:rPr>
              <a:t>The doctor can view and change their profile details.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01" y="1063377"/>
            <a:ext cx="8313881" cy="3809959"/>
          </a:xfrm>
        </p:spPr>
      </p:pic>
    </p:spTree>
    <p:extLst>
      <p:ext uri="{BB962C8B-B14F-4D97-AF65-F5344CB8AC3E}">
        <p14:creationId xmlns:p14="http://schemas.microsoft.com/office/powerpoint/2010/main" val="1737732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50" dirty="0">
                <a:solidFill>
                  <a:schemeClr val="tx1"/>
                </a:solidFill>
              </a:rPr>
              <a:t>They can also view pending and approved appointments under them.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01" y="1063378"/>
            <a:ext cx="7898245" cy="3893086"/>
          </a:xfrm>
        </p:spPr>
      </p:pic>
    </p:spTree>
    <p:extLst>
      <p:ext uri="{BB962C8B-B14F-4D97-AF65-F5344CB8AC3E}">
        <p14:creationId xmlns:p14="http://schemas.microsoft.com/office/powerpoint/2010/main" val="933744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50" dirty="0">
                <a:solidFill>
                  <a:schemeClr val="tx1"/>
                </a:solidFill>
              </a:rPr>
              <a:t>The doctor can view the patient records,.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01" y="1063378"/>
            <a:ext cx="7846291" cy="3851522"/>
          </a:xfrm>
        </p:spPr>
      </p:pic>
    </p:spTree>
    <p:extLst>
      <p:ext uri="{BB962C8B-B14F-4D97-AF65-F5344CB8AC3E}">
        <p14:creationId xmlns:p14="http://schemas.microsoft.com/office/powerpoint/2010/main" val="407901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50" dirty="0">
                <a:solidFill>
                  <a:schemeClr val="tx1"/>
                </a:solidFill>
              </a:rPr>
              <a:t>The doctor can view and add the Timings.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01" y="1063378"/>
            <a:ext cx="7711208" cy="3841130"/>
          </a:xfrm>
        </p:spPr>
      </p:pic>
    </p:spTree>
    <p:extLst>
      <p:ext uri="{BB962C8B-B14F-4D97-AF65-F5344CB8AC3E}">
        <p14:creationId xmlns:p14="http://schemas.microsoft.com/office/powerpoint/2010/main" val="34213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1"/>
          <p:cNvSpPr txBox="1">
            <a:spLocks noGrp="1"/>
          </p:cNvSpPr>
          <p:nvPr>
            <p:ph type="title"/>
          </p:nvPr>
        </p:nvSpPr>
        <p:spPr>
          <a:xfrm>
            <a:off x="914400" y="205978"/>
            <a:ext cx="7772400" cy="8574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 sz="4000" b="0" i="0" u="none">
                <a:solidFill>
                  <a:schemeClr val="dk2"/>
                </a:solidFill>
                <a:latin typeface="Libre Franklin"/>
                <a:ea typeface="Libre Franklin"/>
                <a:cs typeface="Libre Franklin"/>
                <a:sym typeface="Libre Franklin"/>
              </a:rPr>
              <a:t>Applications of the System</a:t>
            </a:r>
            <a:endParaRPr/>
          </a:p>
        </p:txBody>
      </p:sp>
      <p:sp>
        <p:nvSpPr>
          <p:cNvPr id="371" name="Google Shape;371;p51"/>
          <p:cNvSpPr txBox="1"/>
          <p:nvPr/>
        </p:nvSpPr>
        <p:spPr>
          <a:xfrm>
            <a:off x="2771775" y="4569619"/>
            <a:ext cx="3962400" cy="342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 sz="1400" b="0" i="0" u="none" dirty="0">
                <a:solidFill>
                  <a:schemeClr val="dk2"/>
                </a:solidFill>
                <a:latin typeface="Libre Baskerville"/>
                <a:ea typeface="Libre Baskerville"/>
                <a:cs typeface="Libre Baskerville"/>
                <a:sym typeface="Libre Baskerville"/>
              </a:rPr>
              <a:t>                  </a:t>
            </a:r>
            <a:r>
              <a:rPr lang="en" sz="1400" b="0" i="0" u="none" dirty="0" smtClean="0">
                <a:solidFill>
                  <a:schemeClr val="dk2"/>
                </a:solidFill>
                <a:latin typeface="Libre Baskerville"/>
                <a:ea typeface="Libre Baskerville"/>
                <a:cs typeface="Libre Baskerville"/>
                <a:sym typeface="Libre Baskerville"/>
              </a:rPr>
              <a:t>Hospital </a:t>
            </a:r>
            <a:r>
              <a:rPr lang="en" dirty="0" smtClean="0">
                <a:solidFill>
                  <a:schemeClr val="dk2"/>
                </a:solidFill>
                <a:latin typeface="Libre Baskerville"/>
                <a:ea typeface="Libre Baskerville"/>
                <a:cs typeface="Libre Baskerville"/>
                <a:sym typeface="Libre Baskerville"/>
              </a:rPr>
              <a:t>Management </a:t>
            </a:r>
            <a:r>
              <a:rPr lang="en" dirty="0">
                <a:solidFill>
                  <a:schemeClr val="dk2"/>
                </a:solidFill>
                <a:latin typeface="Libre Baskerville"/>
                <a:ea typeface="Libre Baskerville"/>
                <a:cs typeface="Libre Baskerville"/>
                <a:sym typeface="Libre Baskerville"/>
              </a:rPr>
              <a:t>System </a:t>
            </a:r>
            <a:r>
              <a:rPr lang="en" sz="1400" b="0" i="0" u="none" dirty="0">
                <a:solidFill>
                  <a:schemeClr val="dk2"/>
                </a:solidFill>
                <a:latin typeface="Libre Baskerville"/>
                <a:ea typeface="Libre Baskerville"/>
                <a:cs typeface="Libre Baskerville"/>
                <a:sym typeface="Libre Baskerville"/>
              </a:rPr>
              <a:t>                                 </a:t>
            </a:r>
            <a:endParaRPr dirty="0"/>
          </a:p>
        </p:txBody>
      </p:sp>
      <p:sp>
        <p:nvSpPr>
          <p:cNvPr id="372" name="Google Shape;372;p51"/>
          <p:cNvSpPr/>
          <p:nvPr/>
        </p:nvSpPr>
        <p:spPr>
          <a:xfrm>
            <a:off x="146050" y="4657725"/>
            <a:ext cx="457200" cy="3429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 sz="1400" b="0" i="0" u="none">
                <a:solidFill>
                  <a:srgbClr val="FFFFFF"/>
                </a:solidFill>
                <a:latin typeface="Libre Franklin"/>
                <a:ea typeface="Libre Franklin"/>
                <a:cs typeface="Libre Franklin"/>
                <a:sym typeface="Libre Franklin"/>
              </a:rPr>
              <a:t>26</a:t>
            </a:fld>
            <a:endParaRPr/>
          </a:p>
        </p:txBody>
      </p:sp>
      <p:sp>
        <p:nvSpPr>
          <p:cNvPr id="373" name="Google Shape;373;p51"/>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r>
              <a:rPr lang="en-US" sz="1600" dirty="0">
                <a:latin typeface="Times New Roman" panose="02020603050405020304" pitchFamily="18" charset="0"/>
                <a:cs typeface="Times New Roman" panose="02020603050405020304" pitchFamily="18" charset="0"/>
              </a:rPr>
              <a:t>The Software is for the automation of a Hospital Management.</a:t>
            </a:r>
            <a:endParaRPr lang="en-GB"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It can be used in any Hospital, Clinic or</a:t>
            </a:r>
            <a:r>
              <a:rPr lang="en-GB"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Dispensary for maintaining patient details </a:t>
            </a:r>
            <a:r>
              <a:rPr lang="en-US" sz="1600" dirty="0" smtClean="0">
                <a:latin typeface="Times New Roman" panose="02020603050405020304" pitchFamily="18" charset="0"/>
                <a:cs typeface="Times New Roman" panose="02020603050405020304" pitchFamily="18" charset="0"/>
              </a:rPr>
              <a:t>and their </a:t>
            </a:r>
            <a:r>
              <a:rPr lang="en-US" sz="1600" dirty="0">
                <a:latin typeface="Times New Roman" panose="02020603050405020304" pitchFamily="18" charset="0"/>
                <a:cs typeface="Times New Roman" panose="02020603050405020304" pitchFamily="18" charset="0"/>
              </a:rPr>
              <a:t>results.</a:t>
            </a: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o computerize all </a:t>
            </a:r>
            <a:r>
              <a:rPr lang="en-US" sz="1600" dirty="0" smtClean="0">
                <a:latin typeface="Times New Roman" panose="02020603050405020304" pitchFamily="18" charset="0"/>
                <a:cs typeface="Times New Roman" panose="02020603050405020304" pitchFamily="18" charset="0"/>
              </a:rPr>
              <a:t>details, the </a:t>
            </a:r>
            <a:r>
              <a:rPr lang="en-US" sz="1600" dirty="0">
                <a:latin typeface="Times New Roman" panose="02020603050405020304" pitchFamily="18" charset="0"/>
                <a:cs typeface="Times New Roman" panose="02020603050405020304" pitchFamily="18" charset="0"/>
              </a:rPr>
              <a:t>project has information</a:t>
            </a:r>
            <a:r>
              <a:rPr lang="en-GB"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regarding the inpatient details, Billing details </a:t>
            </a:r>
            <a:r>
              <a:rPr lang="en-GB" sz="1600" dirty="0">
                <a:latin typeface="Times New Roman" panose="02020603050405020304" pitchFamily="18" charset="0"/>
                <a:cs typeface="Times New Roman" panose="02020603050405020304" pitchFamily="18" charset="0"/>
              </a:rPr>
              <a:t>and doctor</a:t>
            </a:r>
            <a:r>
              <a:rPr lang="en-US" sz="1600" dirty="0">
                <a:latin typeface="Times New Roman" panose="02020603050405020304" pitchFamily="18" charset="0"/>
                <a:cs typeface="Times New Roman" panose="02020603050405020304" pitchFamily="18" charset="0"/>
              </a:rPr>
              <a:t>, staff details.</a:t>
            </a:r>
          </a:p>
          <a:p>
            <a:r>
              <a:rPr lang="en-GB" sz="1600" dirty="0">
                <a:solidFill>
                  <a:srgbClr val="292929"/>
                </a:solidFill>
                <a:latin typeface="Times New Roman" panose="02020603050405020304" pitchFamily="18" charset="0"/>
                <a:cs typeface="Times New Roman" panose="02020603050405020304" pitchFamily="18" charset="0"/>
              </a:rPr>
              <a:t>· To optimize the workflow</a:t>
            </a:r>
          </a:p>
          <a:p>
            <a:r>
              <a:rPr lang="en-GB" sz="1600" dirty="0">
                <a:solidFill>
                  <a:srgbClr val="292929"/>
                </a:solidFill>
                <a:latin typeface="Times New Roman" panose="02020603050405020304" pitchFamily="18" charset="0"/>
                <a:cs typeface="Times New Roman" panose="02020603050405020304" pitchFamily="18" charset="0"/>
              </a:rPr>
              <a:t>· To improve the quality of operation</a:t>
            </a:r>
          </a:p>
          <a:p>
            <a:r>
              <a:rPr lang="en-GB" sz="1600" dirty="0">
                <a:solidFill>
                  <a:srgbClr val="292929"/>
                </a:solidFill>
                <a:latin typeface="Times New Roman" panose="02020603050405020304" pitchFamily="18" charset="0"/>
                <a:cs typeface="Times New Roman" panose="02020603050405020304" pitchFamily="18" charset="0"/>
              </a:rPr>
              <a:t>· Shorten the diagnosis and treatment cycle</a:t>
            </a:r>
          </a:p>
          <a:p>
            <a:r>
              <a:rPr lang="en-GB" sz="1600" dirty="0">
                <a:solidFill>
                  <a:srgbClr val="292929"/>
                </a:solidFill>
                <a:latin typeface="Times New Roman" panose="02020603050405020304" pitchFamily="18" charset="0"/>
                <a:cs typeface="Times New Roman" panose="02020603050405020304" pitchFamily="18" charset="0"/>
              </a:rPr>
              <a:t>· To strengthen scientific management</a:t>
            </a:r>
          </a:p>
          <a:p>
            <a:pPr marL="457200" lvl="0" indent="0" algn="l" rtl="0">
              <a:lnSpc>
                <a:spcPct val="107916"/>
              </a:lnSpc>
              <a:spcBef>
                <a:spcPts val="0"/>
              </a:spcBef>
              <a:spcAft>
                <a:spcPts val="0"/>
              </a:spcAft>
              <a:buClr>
                <a:schemeClr val="dk1"/>
              </a:buClr>
              <a:buSzPts val="1100"/>
              <a:buFont typeface="Arial"/>
              <a:buNone/>
            </a:pPr>
            <a:endParaRPr sz="16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2"/>
          <p:cNvSpPr txBox="1">
            <a:spLocks noGrp="1"/>
          </p:cNvSpPr>
          <p:nvPr>
            <p:ph type="title"/>
          </p:nvPr>
        </p:nvSpPr>
        <p:spPr>
          <a:xfrm>
            <a:off x="914400" y="205978"/>
            <a:ext cx="7772400" cy="8574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 sz="4000" b="0" i="0" u="none">
                <a:solidFill>
                  <a:schemeClr val="dk2"/>
                </a:solidFill>
                <a:latin typeface="Libre Franklin"/>
                <a:ea typeface="Libre Franklin"/>
                <a:cs typeface="Libre Franklin"/>
                <a:sym typeface="Libre Franklin"/>
              </a:rPr>
              <a:t>Conclusions</a:t>
            </a:r>
            <a:endParaRPr/>
          </a:p>
        </p:txBody>
      </p:sp>
      <p:sp>
        <p:nvSpPr>
          <p:cNvPr id="380" name="Google Shape;380;p52"/>
          <p:cNvSpPr/>
          <p:nvPr/>
        </p:nvSpPr>
        <p:spPr>
          <a:xfrm>
            <a:off x="146050" y="4657725"/>
            <a:ext cx="457200" cy="3429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 sz="1400" b="0" i="0" u="none">
                <a:solidFill>
                  <a:srgbClr val="FFFFFF"/>
                </a:solidFill>
                <a:latin typeface="Libre Franklin"/>
                <a:ea typeface="Libre Franklin"/>
                <a:cs typeface="Libre Franklin"/>
                <a:sym typeface="Libre Franklin"/>
              </a:rPr>
              <a:t>27</a:t>
            </a:fld>
            <a:endParaRPr/>
          </a:p>
        </p:txBody>
      </p:sp>
      <p:sp>
        <p:nvSpPr>
          <p:cNvPr id="381" name="Google Shape;381;p52"/>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r>
              <a:rPr lang="en-US" sz="1600" dirty="0">
                <a:latin typeface="Times New Roman" panose="02020603050405020304" pitchFamily="18" charset="0"/>
                <a:cs typeface="Times New Roman" panose="02020603050405020304" pitchFamily="18" charset="0"/>
              </a:rPr>
              <a:t>The project Hospital Management System (HMS) is for computerizing the working in a hospital. The software takes care of all the requirements of an average hospital and is capable to provide easy and effective storage of information related to patients that come up to the hospital.</a:t>
            </a:r>
            <a:endParaRPr lang="en-GB"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It generates test reports; provide prescription details including various tests, check-up and medicines prescribed to patient and doctor. It also provides injection details and billing facility.• </a:t>
            </a:r>
            <a:endParaRPr lang="en-GB"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system also provides the facility of backup as per the requirement.</a:t>
            </a:r>
          </a:p>
          <a:p>
            <a:pPr marL="273050" marR="0" lvl="0" indent="-132715" algn="l" rtl="0">
              <a:spcBef>
                <a:spcPts val="0"/>
              </a:spcBef>
              <a:spcAft>
                <a:spcPts val="0"/>
              </a:spcAft>
              <a:buClr>
                <a:schemeClr val="accent1"/>
              </a:buClr>
              <a:buSzPts val="2210"/>
              <a:buFont typeface="Noto Sans Symbols"/>
              <a:buNone/>
            </a:pPr>
            <a:endParaRPr sz="1600" dirty="0"/>
          </a:p>
        </p:txBody>
      </p:sp>
      <p:pic>
        <p:nvPicPr>
          <p:cNvPr id="382" name="Google Shape;382;p52"/>
          <p:cNvPicPr preferRelativeResize="0"/>
          <p:nvPr/>
        </p:nvPicPr>
        <p:blipFill rotWithShape="1">
          <a:blip r:embed="rId3">
            <a:alphaModFix/>
          </a:blip>
          <a:srcRect/>
          <a:stretch/>
        </p:blipFill>
        <p:spPr>
          <a:xfrm>
            <a:off x="8305800" y="4629150"/>
            <a:ext cx="400050" cy="392906"/>
          </a:xfrm>
          <a:prstGeom prst="rect">
            <a:avLst/>
          </a:prstGeom>
          <a:noFill/>
          <a:ln>
            <a:noFill/>
          </a:ln>
        </p:spPr>
      </p:pic>
      <p:sp>
        <p:nvSpPr>
          <p:cNvPr id="383" name="Google Shape;383;p52"/>
          <p:cNvSpPr txBox="1"/>
          <p:nvPr/>
        </p:nvSpPr>
        <p:spPr>
          <a:xfrm>
            <a:off x="2662687" y="4657719"/>
            <a:ext cx="3962400" cy="342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1400"/>
              <a:buFont typeface="Libre Baskerville"/>
              <a:buNone/>
            </a:pPr>
            <a:r>
              <a:rPr lang="en" dirty="0" smtClean="0">
                <a:solidFill>
                  <a:schemeClr val="dk2"/>
                </a:solidFill>
                <a:latin typeface="Libre Baskerville"/>
                <a:ea typeface="Libre Baskerville"/>
                <a:cs typeface="Libre Baskerville"/>
                <a:sym typeface="Libre Baskerville"/>
              </a:rPr>
              <a:t>Hospital</a:t>
            </a:r>
            <a:r>
              <a:rPr lang="en" dirty="0" smtClean="0">
                <a:solidFill>
                  <a:schemeClr val="dk2"/>
                </a:solidFill>
                <a:latin typeface="Libre Baskerville"/>
                <a:ea typeface="Libre Baskerville"/>
                <a:cs typeface="Libre Baskerville"/>
                <a:sym typeface="Libre Baskerville"/>
              </a:rPr>
              <a:t> </a:t>
            </a:r>
            <a:r>
              <a:rPr lang="en" dirty="0">
                <a:solidFill>
                  <a:schemeClr val="dk2"/>
                </a:solidFill>
                <a:latin typeface="Libre Baskerville"/>
                <a:ea typeface="Libre Baskerville"/>
                <a:cs typeface="Libre Baskerville"/>
                <a:sym typeface="Libre Baskerville"/>
              </a:rPr>
              <a:t>Management System </a:t>
            </a:r>
            <a:r>
              <a:rPr lang="en" sz="1400" b="0" i="0" u="none" dirty="0">
                <a:solidFill>
                  <a:schemeClr val="dk2"/>
                </a:solidFill>
                <a:latin typeface="Libre Baskerville"/>
                <a:ea typeface="Libre Baskerville"/>
                <a:cs typeface="Libre Baskerville"/>
                <a:sym typeface="Libre Baskerville"/>
              </a:rPr>
              <a:t>                                </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3"/>
          <p:cNvSpPr txBox="1">
            <a:spLocks noGrp="1"/>
          </p:cNvSpPr>
          <p:nvPr>
            <p:ph type="title"/>
          </p:nvPr>
        </p:nvSpPr>
        <p:spPr>
          <a:xfrm>
            <a:off x="914400" y="205978"/>
            <a:ext cx="7772400" cy="8574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 sz="2900" b="0" i="0" u="none">
                <a:solidFill>
                  <a:schemeClr val="dk2"/>
                </a:solidFill>
                <a:latin typeface="Libre Franklin"/>
                <a:ea typeface="Libre Franklin"/>
                <a:cs typeface="Libre Franklin"/>
                <a:sym typeface="Libre Franklin"/>
              </a:rPr>
              <a:t>Literature Cited(book and web References)</a:t>
            </a:r>
            <a:endParaRPr sz="2900"/>
          </a:p>
        </p:txBody>
      </p:sp>
      <p:sp>
        <p:nvSpPr>
          <p:cNvPr id="390" name="Google Shape;390;p53"/>
          <p:cNvSpPr/>
          <p:nvPr/>
        </p:nvSpPr>
        <p:spPr>
          <a:xfrm>
            <a:off x="146050" y="4657725"/>
            <a:ext cx="457200" cy="3429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 sz="1400" b="0" i="0" u="none">
                <a:solidFill>
                  <a:srgbClr val="FFFFFF"/>
                </a:solidFill>
                <a:latin typeface="Libre Franklin"/>
                <a:ea typeface="Libre Franklin"/>
                <a:cs typeface="Libre Franklin"/>
                <a:sym typeface="Libre Franklin"/>
              </a:rPr>
              <a:t>28</a:t>
            </a:fld>
            <a:endParaRPr/>
          </a:p>
        </p:txBody>
      </p:sp>
      <p:sp>
        <p:nvSpPr>
          <p:cNvPr id="391" name="Google Shape;391;p53"/>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pPr marL="457200" marR="0" lvl="0" indent="-325755" algn="l" rtl="0">
              <a:spcBef>
                <a:spcPts val="0"/>
              </a:spcBef>
              <a:spcAft>
                <a:spcPts val="0"/>
              </a:spcAft>
              <a:buSzPts val="1530"/>
              <a:buChar char="●"/>
            </a:pPr>
            <a:r>
              <a:rPr lang="en"/>
              <a:t>Medium</a:t>
            </a:r>
            <a:endParaRPr/>
          </a:p>
          <a:p>
            <a:pPr marL="457200" lvl="0" indent="-325755" algn="l" rtl="0">
              <a:spcBef>
                <a:spcPts val="0"/>
              </a:spcBef>
              <a:spcAft>
                <a:spcPts val="0"/>
              </a:spcAft>
              <a:buSzPts val="1530"/>
              <a:buChar char="●"/>
            </a:pPr>
            <a:r>
              <a:rPr lang="en"/>
              <a:t>W3schools</a:t>
            </a:r>
            <a:endParaRPr/>
          </a:p>
          <a:p>
            <a:pPr marL="457200" lvl="0" indent="-325755" algn="l" rtl="0">
              <a:spcBef>
                <a:spcPts val="0"/>
              </a:spcBef>
              <a:spcAft>
                <a:spcPts val="0"/>
              </a:spcAft>
              <a:buSzPts val="1530"/>
              <a:buChar char="●"/>
            </a:pPr>
            <a:r>
              <a:rPr lang="en"/>
              <a:t>Stackoverflow</a:t>
            </a:r>
            <a:endParaRPr/>
          </a:p>
          <a:p>
            <a:pPr marL="457200" lvl="0" indent="-325755" algn="l" rtl="0">
              <a:spcBef>
                <a:spcPts val="0"/>
              </a:spcBef>
              <a:spcAft>
                <a:spcPts val="0"/>
              </a:spcAft>
              <a:buSzPts val="1530"/>
              <a:buChar char="●"/>
            </a:pPr>
            <a:r>
              <a:rPr lang="en"/>
              <a:t>Youtube</a:t>
            </a:r>
            <a:endParaRPr/>
          </a:p>
          <a:p>
            <a:pPr marL="457200" lvl="0" indent="-325755" algn="l" rtl="0">
              <a:spcBef>
                <a:spcPts val="0"/>
              </a:spcBef>
              <a:spcAft>
                <a:spcPts val="0"/>
              </a:spcAft>
              <a:buSzPts val="1530"/>
              <a:buChar char="●"/>
            </a:pPr>
            <a:r>
              <a:rPr lang="en"/>
              <a:t>Wikipedia</a:t>
            </a:r>
            <a:endParaRPr/>
          </a:p>
          <a:p>
            <a:pPr marL="457200" lvl="0" indent="-325755" algn="l" rtl="0">
              <a:spcBef>
                <a:spcPts val="0"/>
              </a:spcBef>
              <a:spcAft>
                <a:spcPts val="0"/>
              </a:spcAft>
              <a:buSzPts val="1530"/>
              <a:buChar char="●"/>
            </a:pPr>
            <a:r>
              <a:rPr lang="en"/>
              <a:t>GeeksforGeeks</a:t>
            </a:r>
            <a:endParaRPr/>
          </a:p>
          <a:p>
            <a:pPr marL="0" marR="0" lvl="0" indent="0" algn="l" rtl="0">
              <a:spcBef>
                <a:spcPts val="0"/>
              </a:spcBef>
              <a:spcAft>
                <a:spcPts val="0"/>
              </a:spcAft>
              <a:buNone/>
            </a:pPr>
            <a:endParaRPr/>
          </a:p>
        </p:txBody>
      </p:sp>
      <p:pic>
        <p:nvPicPr>
          <p:cNvPr id="392" name="Google Shape;392;p53"/>
          <p:cNvPicPr preferRelativeResize="0"/>
          <p:nvPr/>
        </p:nvPicPr>
        <p:blipFill rotWithShape="1">
          <a:blip r:embed="rId3">
            <a:alphaModFix/>
          </a:blip>
          <a:srcRect/>
          <a:stretch/>
        </p:blipFill>
        <p:spPr>
          <a:xfrm>
            <a:off x="8305800" y="4629150"/>
            <a:ext cx="400050" cy="392906"/>
          </a:xfrm>
          <a:prstGeom prst="rect">
            <a:avLst/>
          </a:prstGeom>
          <a:noFill/>
          <a:ln>
            <a:noFill/>
          </a:ln>
        </p:spPr>
      </p:pic>
      <p:sp>
        <p:nvSpPr>
          <p:cNvPr id="393" name="Google Shape;393;p53"/>
          <p:cNvSpPr txBox="1"/>
          <p:nvPr/>
        </p:nvSpPr>
        <p:spPr>
          <a:xfrm>
            <a:off x="2643187" y="4607719"/>
            <a:ext cx="3962400" cy="342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1400"/>
              <a:buFont typeface="Libre Baskerville"/>
              <a:buNone/>
            </a:pPr>
            <a:r>
              <a:rPr lang="en" dirty="0" smtClean="0">
                <a:solidFill>
                  <a:schemeClr val="dk2"/>
                </a:solidFill>
                <a:latin typeface="Libre Baskerville"/>
                <a:ea typeface="Libre Baskerville"/>
                <a:cs typeface="Libre Baskerville"/>
                <a:sym typeface="Libre Baskerville"/>
              </a:rPr>
              <a:t>Hospital</a:t>
            </a:r>
            <a:r>
              <a:rPr lang="en" dirty="0" smtClean="0">
                <a:solidFill>
                  <a:schemeClr val="dk2"/>
                </a:solidFill>
                <a:latin typeface="Libre Baskerville"/>
                <a:ea typeface="Libre Baskerville"/>
                <a:cs typeface="Libre Baskerville"/>
                <a:sym typeface="Libre Baskerville"/>
              </a:rPr>
              <a:t> </a:t>
            </a:r>
            <a:r>
              <a:rPr lang="en" dirty="0">
                <a:solidFill>
                  <a:schemeClr val="dk2"/>
                </a:solidFill>
                <a:latin typeface="Libre Baskerville"/>
                <a:ea typeface="Libre Baskerville"/>
                <a:cs typeface="Libre Baskerville"/>
                <a:sym typeface="Libre Baskerville"/>
              </a:rPr>
              <a:t>Management System </a:t>
            </a:r>
            <a:r>
              <a:rPr lang="en" sz="1400" b="0" i="0" u="none" dirty="0">
                <a:solidFill>
                  <a:schemeClr val="dk2"/>
                </a:solidFill>
                <a:latin typeface="Libre Baskerville"/>
                <a:ea typeface="Libre Baskerville"/>
                <a:cs typeface="Libre Baskerville"/>
                <a:sym typeface="Libre Baskerville"/>
              </a:rPr>
              <a:t>                             </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4"/>
          <p:cNvSpPr txBox="1">
            <a:spLocks noGrp="1"/>
          </p:cNvSpPr>
          <p:nvPr>
            <p:ph type="title"/>
          </p:nvPr>
        </p:nvSpPr>
        <p:spPr>
          <a:xfrm>
            <a:off x="914400" y="205978"/>
            <a:ext cx="7772400" cy="8574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 sz="4000" b="0" i="0" u="none">
                <a:solidFill>
                  <a:schemeClr val="dk2"/>
                </a:solidFill>
                <a:latin typeface="Libre Franklin"/>
                <a:ea typeface="Libre Franklin"/>
                <a:cs typeface="Libre Franklin"/>
                <a:sym typeface="Libre Franklin"/>
              </a:rPr>
              <a:t>Acknowledgements</a:t>
            </a:r>
            <a:endParaRPr/>
          </a:p>
        </p:txBody>
      </p:sp>
      <p:sp>
        <p:nvSpPr>
          <p:cNvPr id="400" name="Google Shape;400;p54"/>
          <p:cNvSpPr/>
          <p:nvPr/>
        </p:nvSpPr>
        <p:spPr>
          <a:xfrm>
            <a:off x="146050" y="4657725"/>
            <a:ext cx="457200" cy="3429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 sz="1400" b="0" i="0" u="none">
                <a:solidFill>
                  <a:srgbClr val="FFFFFF"/>
                </a:solidFill>
                <a:latin typeface="Libre Franklin"/>
                <a:ea typeface="Libre Franklin"/>
                <a:cs typeface="Libre Franklin"/>
                <a:sym typeface="Libre Franklin"/>
              </a:rPr>
              <a:t>29</a:t>
            </a:fld>
            <a:endParaRPr/>
          </a:p>
        </p:txBody>
      </p:sp>
      <p:sp>
        <p:nvSpPr>
          <p:cNvPr id="401" name="Google Shape;401;p54"/>
          <p:cNvSpPr txBox="1">
            <a:spLocks noGrp="1"/>
          </p:cNvSpPr>
          <p:nvPr>
            <p:ph type="body" idx="1"/>
          </p:nvPr>
        </p:nvSpPr>
        <p:spPr>
          <a:xfrm>
            <a:off x="914400" y="1085850"/>
            <a:ext cx="7772400" cy="3571800"/>
          </a:xfrm>
          <a:prstGeom prst="rect">
            <a:avLst/>
          </a:prstGeom>
          <a:noFill/>
          <a:ln>
            <a:noFill/>
          </a:ln>
        </p:spPr>
        <p:txBody>
          <a:bodyPr spcFirstLastPara="1" wrap="square" lIns="91425" tIns="45700" rIns="91425" bIns="45700" anchor="t" anchorCtr="0">
            <a:noAutofit/>
          </a:bodyPr>
          <a:lstStyle/>
          <a:p>
            <a:pPr marL="273050" marR="0" lvl="0" indent="-132715" algn="l" rtl="0">
              <a:spcBef>
                <a:spcPts val="0"/>
              </a:spcBef>
              <a:spcAft>
                <a:spcPts val="0"/>
              </a:spcAft>
              <a:buClr>
                <a:schemeClr val="dk1"/>
              </a:buClr>
              <a:buSzPts val="1100"/>
              <a:buFont typeface="Arial"/>
              <a:buNone/>
            </a:pPr>
            <a:r>
              <a:rPr lang="en" sz="1600" dirty="0">
                <a:latin typeface="Times New Roman" panose="02020603050405020304" pitchFamily="18" charset="0"/>
                <a:cs typeface="Times New Roman" panose="02020603050405020304" pitchFamily="18" charset="0"/>
              </a:rPr>
              <a:t>We wish to express our sincere gratitude to Ms. Varsha Nagpurkar and Ms Pradnya Rane for guiding us throughout this project and giving us the chance to undertake this enlightening project.</a:t>
            </a:r>
            <a:endParaRPr sz="1600" dirty="0">
              <a:latin typeface="Times New Roman" panose="02020603050405020304" pitchFamily="18" charset="0"/>
              <a:cs typeface="Times New Roman" panose="02020603050405020304" pitchFamily="18" charset="0"/>
            </a:endParaRPr>
          </a:p>
          <a:p>
            <a:pPr marL="273050" marR="0" lvl="0" indent="-132715" algn="l" rtl="0">
              <a:spcBef>
                <a:spcPts val="0"/>
              </a:spcBef>
              <a:spcAft>
                <a:spcPts val="0"/>
              </a:spcAft>
              <a:buClr>
                <a:schemeClr val="dk1"/>
              </a:buClr>
              <a:buSzPts val="1100"/>
              <a:buFont typeface="Arial"/>
              <a:buNone/>
            </a:pPr>
            <a:endParaRPr sz="1600" dirty="0">
              <a:latin typeface="Times New Roman" panose="02020603050405020304" pitchFamily="18" charset="0"/>
              <a:cs typeface="Times New Roman" panose="02020603050405020304" pitchFamily="18" charset="0"/>
            </a:endParaRPr>
          </a:p>
          <a:p>
            <a:pPr marL="273050" marR="0" lvl="0" indent="-132715" algn="l" rtl="0">
              <a:spcBef>
                <a:spcPts val="0"/>
              </a:spcBef>
              <a:spcAft>
                <a:spcPts val="0"/>
              </a:spcAft>
              <a:buClr>
                <a:schemeClr val="dk1"/>
              </a:buClr>
              <a:buSzPts val="1100"/>
              <a:buFont typeface="Arial"/>
              <a:buNone/>
            </a:pPr>
            <a:r>
              <a:rPr lang="en" sz="1600" dirty="0">
                <a:latin typeface="Times New Roman" panose="02020603050405020304" pitchFamily="18" charset="0"/>
                <a:cs typeface="Times New Roman" panose="02020603050405020304" pitchFamily="18" charset="0"/>
              </a:rPr>
              <a:t>We would also like to extend our sincere thanks to Ms. Kavita Sonawane the Head of computer department for providing us with this opportunity.</a:t>
            </a:r>
            <a:endParaRPr sz="1600" dirty="0">
              <a:latin typeface="Times New Roman" panose="02020603050405020304" pitchFamily="18" charset="0"/>
              <a:cs typeface="Times New Roman" panose="02020603050405020304" pitchFamily="18" charset="0"/>
            </a:endParaRPr>
          </a:p>
          <a:p>
            <a:pPr marL="273050" marR="0" lvl="0" indent="-132715" algn="l" rtl="0">
              <a:spcBef>
                <a:spcPts val="0"/>
              </a:spcBef>
              <a:spcAft>
                <a:spcPts val="0"/>
              </a:spcAft>
              <a:buClr>
                <a:schemeClr val="dk1"/>
              </a:buClr>
              <a:buSzPts val="1100"/>
              <a:buFont typeface="Arial"/>
              <a:buNone/>
            </a:pPr>
            <a:endParaRPr sz="1600" dirty="0">
              <a:latin typeface="Times New Roman" panose="02020603050405020304" pitchFamily="18" charset="0"/>
              <a:cs typeface="Times New Roman" panose="02020603050405020304" pitchFamily="18" charset="0"/>
            </a:endParaRPr>
          </a:p>
          <a:p>
            <a:pPr marL="273050" marR="0" lvl="0" indent="-132715" algn="l" rtl="0">
              <a:spcBef>
                <a:spcPts val="0"/>
              </a:spcBef>
              <a:spcAft>
                <a:spcPts val="0"/>
              </a:spcAft>
              <a:buClr>
                <a:schemeClr val="accent1"/>
              </a:buClr>
              <a:buSzPts val="2210"/>
              <a:buFont typeface="Noto Sans Symbols"/>
              <a:buNone/>
            </a:pPr>
            <a:endParaRPr sz="1600" dirty="0">
              <a:latin typeface="Times New Roman" panose="02020603050405020304" pitchFamily="18" charset="0"/>
              <a:cs typeface="Times New Roman" panose="02020603050405020304" pitchFamily="18" charset="0"/>
            </a:endParaRPr>
          </a:p>
        </p:txBody>
      </p:sp>
      <p:pic>
        <p:nvPicPr>
          <p:cNvPr id="402" name="Google Shape;402;p54"/>
          <p:cNvPicPr preferRelativeResize="0"/>
          <p:nvPr/>
        </p:nvPicPr>
        <p:blipFill rotWithShape="1">
          <a:blip r:embed="rId3">
            <a:alphaModFix/>
          </a:blip>
          <a:srcRect/>
          <a:stretch/>
        </p:blipFill>
        <p:spPr>
          <a:xfrm>
            <a:off x="8305800" y="4629150"/>
            <a:ext cx="400050" cy="392906"/>
          </a:xfrm>
          <a:prstGeom prst="rect">
            <a:avLst/>
          </a:prstGeom>
          <a:noFill/>
          <a:ln>
            <a:noFill/>
          </a:ln>
        </p:spPr>
      </p:pic>
      <p:sp>
        <p:nvSpPr>
          <p:cNvPr id="403" name="Google Shape;403;p54"/>
          <p:cNvSpPr txBox="1"/>
          <p:nvPr/>
        </p:nvSpPr>
        <p:spPr>
          <a:xfrm>
            <a:off x="2643187" y="4607719"/>
            <a:ext cx="3962400" cy="342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1400"/>
              <a:buFont typeface="Libre Baskerville"/>
              <a:buNone/>
            </a:pPr>
            <a:r>
              <a:rPr lang="en" dirty="0" smtClean="0">
                <a:solidFill>
                  <a:schemeClr val="dk2"/>
                </a:solidFill>
                <a:latin typeface="Libre Baskerville"/>
                <a:ea typeface="Libre Baskerville"/>
                <a:cs typeface="Libre Baskerville"/>
                <a:sym typeface="Libre Baskerville"/>
              </a:rPr>
              <a:t>Hospital</a:t>
            </a:r>
            <a:r>
              <a:rPr lang="en" dirty="0" smtClean="0">
                <a:solidFill>
                  <a:schemeClr val="dk2"/>
                </a:solidFill>
                <a:latin typeface="Libre Baskerville"/>
                <a:ea typeface="Libre Baskerville"/>
                <a:cs typeface="Libre Baskerville"/>
                <a:sym typeface="Libre Baskerville"/>
              </a:rPr>
              <a:t> </a:t>
            </a:r>
            <a:r>
              <a:rPr lang="en" dirty="0">
                <a:solidFill>
                  <a:schemeClr val="dk2"/>
                </a:solidFill>
                <a:latin typeface="Libre Baskerville"/>
                <a:ea typeface="Libre Baskerville"/>
                <a:cs typeface="Libre Baskerville"/>
                <a:sym typeface="Libre Baskerville"/>
              </a:rPr>
              <a:t>Management System </a:t>
            </a:r>
            <a:r>
              <a:rPr lang="en" sz="1400" b="0" i="0" u="none" dirty="0">
                <a:solidFill>
                  <a:schemeClr val="dk2"/>
                </a:solidFill>
                <a:latin typeface="Libre Baskerville"/>
                <a:ea typeface="Libre Baskerville"/>
                <a:cs typeface="Libre Baskerville"/>
                <a:sym typeface="Libre Baskerville"/>
              </a:rPr>
              <a:t>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9"/>
          <p:cNvSpPr txBox="1">
            <a:spLocks noGrp="1"/>
          </p:cNvSpPr>
          <p:nvPr>
            <p:ph type="title"/>
          </p:nvPr>
        </p:nvSpPr>
        <p:spPr>
          <a:xfrm>
            <a:off x="914400" y="205978"/>
            <a:ext cx="7772400" cy="8574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 sz="4000" b="0" i="0" u="none">
                <a:solidFill>
                  <a:schemeClr val="dk2"/>
                </a:solidFill>
                <a:latin typeface="Libre Franklin"/>
                <a:ea typeface="Libre Franklin"/>
                <a:cs typeface="Libre Franklin"/>
                <a:sym typeface="Libre Franklin"/>
              </a:rPr>
              <a:t>Introduction </a:t>
            </a:r>
            <a:endParaRPr/>
          </a:p>
        </p:txBody>
      </p:sp>
      <p:sp>
        <p:nvSpPr>
          <p:cNvPr id="203" name="Google Shape;203;p29"/>
          <p:cNvSpPr txBox="1"/>
          <p:nvPr/>
        </p:nvSpPr>
        <p:spPr>
          <a:xfrm>
            <a:off x="2643187" y="4607719"/>
            <a:ext cx="3962400" cy="342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1400"/>
              <a:buFont typeface="Libre Baskerville"/>
              <a:buNone/>
            </a:pPr>
            <a:r>
              <a:rPr lang="en" dirty="0" smtClean="0">
                <a:solidFill>
                  <a:schemeClr val="dk2"/>
                </a:solidFill>
                <a:latin typeface="Libre Baskerville"/>
                <a:ea typeface="Libre Baskerville"/>
                <a:cs typeface="Libre Baskerville"/>
                <a:sym typeface="Libre Baskerville"/>
              </a:rPr>
              <a:t>Hospital</a:t>
            </a:r>
            <a:r>
              <a:rPr lang="en" dirty="0" smtClean="0">
                <a:solidFill>
                  <a:schemeClr val="dk2"/>
                </a:solidFill>
                <a:latin typeface="Libre Baskerville"/>
                <a:ea typeface="Libre Baskerville"/>
                <a:cs typeface="Libre Baskerville"/>
                <a:sym typeface="Libre Baskerville"/>
              </a:rPr>
              <a:t> </a:t>
            </a:r>
            <a:r>
              <a:rPr lang="en" dirty="0">
                <a:solidFill>
                  <a:schemeClr val="dk2"/>
                </a:solidFill>
                <a:latin typeface="Libre Baskerville"/>
                <a:ea typeface="Libre Baskerville"/>
                <a:cs typeface="Libre Baskerville"/>
                <a:sym typeface="Libre Baskerville"/>
              </a:rPr>
              <a:t>Management System </a:t>
            </a:r>
            <a:r>
              <a:rPr lang="en" sz="1400" b="0" i="0" u="none" dirty="0">
                <a:solidFill>
                  <a:schemeClr val="dk2"/>
                </a:solidFill>
                <a:latin typeface="Libre Baskerville"/>
                <a:ea typeface="Libre Baskerville"/>
                <a:cs typeface="Libre Baskerville"/>
                <a:sym typeface="Libre Baskerville"/>
              </a:rPr>
              <a:t>                               </a:t>
            </a:r>
            <a:endParaRPr dirty="0"/>
          </a:p>
        </p:txBody>
      </p:sp>
      <p:sp>
        <p:nvSpPr>
          <p:cNvPr id="204" name="Google Shape;204;p29"/>
          <p:cNvSpPr/>
          <p:nvPr/>
        </p:nvSpPr>
        <p:spPr>
          <a:xfrm>
            <a:off x="146050" y="4657725"/>
            <a:ext cx="457200" cy="3429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 sz="1400" b="0" i="0" u="none">
                <a:solidFill>
                  <a:srgbClr val="FFFFFF"/>
                </a:solidFill>
                <a:latin typeface="Libre Franklin"/>
                <a:ea typeface="Libre Franklin"/>
                <a:cs typeface="Libre Franklin"/>
                <a:sym typeface="Libre Franklin"/>
              </a:rPr>
              <a:t>3</a:t>
            </a:fld>
            <a:endParaRPr/>
          </a:p>
        </p:txBody>
      </p:sp>
      <p:sp>
        <p:nvSpPr>
          <p:cNvPr id="205" name="Google Shape;205;p29"/>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Autofit/>
          </a:bodyPr>
          <a:lstStyle/>
          <a:p>
            <a:r>
              <a:rPr lang="en-GB" sz="1800" dirty="0">
                <a:solidFill>
                  <a:srgbClr val="292929"/>
                </a:solidFill>
                <a:latin typeface="charter"/>
              </a:rPr>
              <a:t>Hospital information system also known as hospital management </a:t>
            </a:r>
            <a:r>
              <a:rPr lang="en-GB" sz="1800" dirty="0" smtClean="0">
                <a:solidFill>
                  <a:srgbClr val="292929"/>
                </a:solidFill>
                <a:latin typeface="charter"/>
              </a:rPr>
              <a:t>system </a:t>
            </a:r>
            <a:r>
              <a:rPr lang="en-GB" sz="1800" dirty="0">
                <a:solidFill>
                  <a:srgbClr val="292929"/>
                </a:solidFill>
                <a:latin typeface="charter"/>
              </a:rPr>
              <a:t>its main use is to  collecting, storing, processing, extracting, transmitting, summarizing and processing all kinds of data generated in various stages of medical activities to generate various information</a:t>
            </a:r>
          </a:p>
          <a:p>
            <a:r>
              <a:rPr lang="en-GB" sz="1800" dirty="0" smtClean="0">
                <a:solidFill>
                  <a:srgbClr val="292929"/>
                </a:solidFill>
                <a:latin typeface="charter"/>
              </a:rPr>
              <a:t>Providing </a:t>
            </a:r>
            <a:r>
              <a:rPr lang="en-GB" sz="1800" dirty="0">
                <a:solidFill>
                  <a:srgbClr val="292929"/>
                </a:solidFill>
                <a:latin typeface="charter"/>
              </a:rPr>
              <a:t>comprehensive and automated management for the overall operation of the hospital. </a:t>
            </a:r>
          </a:p>
          <a:p>
            <a:r>
              <a:rPr lang="en-GB" sz="1800" dirty="0">
                <a:solidFill>
                  <a:srgbClr val="292929"/>
                </a:solidFill>
                <a:latin typeface="charter"/>
              </a:rPr>
              <a:t>Used for billing, patient record, doctor </a:t>
            </a:r>
            <a:r>
              <a:rPr lang="en-GB" sz="1800" dirty="0" err="1">
                <a:solidFill>
                  <a:srgbClr val="292929"/>
                </a:solidFill>
                <a:latin typeface="charter"/>
              </a:rPr>
              <a:t>record,appointment,medicines</a:t>
            </a:r>
            <a:r>
              <a:rPr lang="en-GB" sz="1800" dirty="0">
                <a:solidFill>
                  <a:srgbClr val="292929"/>
                </a:solidFill>
                <a:latin typeface="charter"/>
              </a:rPr>
              <a:t> </a:t>
            </a:r>
            <a:r>
              <a:rPr lang="en-GB" sz="1800" dirty="0" smtClean="0">
                <a:solidFill>
                  <a:srgbClr val="292929"/>
                </a:solidFill>
                <a:latin typeface="charter"/>
              </a:rPr>
              <a:t>etc.</a:t>
            </a:r>
            <a:endParaRPr lang="en-US" sz="1800" dirty="0"/>
          </a:p>
          <a:p>
            <a:pPr marL="273050" marR="0" lvl="0" indent="-132715" algn="l" rtl="0">
              <a:spcBef>
                <a:spcPts val="800"/>
              </a:spcBef>
              <a:spcAft>
                <a:spcPts val="0"/>
              </a:spcAft>
              <a:buClr>
                <a:schemeClr val="accent1"/>
              </a:buClr>
              <a:buSzPts val="2210"/>
              <a:buFont typeface="Noto Sans Symbols"/>
              <a:buNone/>
            </a:pPr>
            <a:endParaRPr sz="1800" dirty="0">
              <a:latin typeface="Times New Roman"/>
              <a:ea typeface="Times New Roman"/>
              <a:cs typeface="Times New Roman"/>
              <a:sym typeface="Times New Roman"/>
            </a:endParaRPr>
          </a:p>
        </p:txBody>
      </p:sp>
      <p:pic>
        <p:nvPicPr>
          <p:cNvPr id="206" name="Google Shape;206;p29"/>
          <p:cNvPicPr preferRelativeResize="0"/>
          <p:nvPr/>
        </p:nvPicPr>
        <p:blipFill rotWithShape="1">
          <a:blip r:embed="rId3">
            <a:alphaModFix/>
          </a:blip>
          <a:srcRect/>
          <a:stretch/>
        </p:blipFill>
        <p:spPr>
          <a:xfrm>
            <a:off x="8305800" y="4629150"/>
            <a:ext cx="400050" cy="39290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5"/>
          <p:cNvSpPr txBox="1">
            <a:spLocks noGrp="1"/>
          </p:cNvSpPr>
          <p:nvPr>
            <p:ph type="title"/>
          </p:nvPr>
        </p:nvSpPr>
        <p:spPr>
          <a:xfrm>
            <a:off x="5572125" y="3375422"/>
            <a:ext cx="3357600" cy="10215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 sz="4000" b="0" i="0" u="none">
                <a:solidFill>
                  <a:schemeClr val="dk2"/>
                </a:solidFill>
                <a:latin typeface="Libre Franklin"/>
                <a:ea typeface="Libre Franklin"/>
                <a:cs typeface="Libre Franklin"/>
                <a:sym typeface="Libre Franklin"/>
              </a:rPr>
              <a:t>Questions??</a:t>
            </a:r>
            <a:endParaRPr/>
          </a:p>
        </p:txBody>
      </p:sp>
      <p:sp>
        <p:nvSpPr>
          <p:cNvPr id="409" name="Google Shape;409;p55"/>
          <p:cNvSpPr txBox="1">
            <a:spLocks noGrp="1"/>
          </p:cNvSpPr>
          <p:nvPr>
            <p:ph type="body" idx="1"/>
          </p:nvPr>
        </p:nvSpPr>
        <p:spPr>
          <a:xfrm>
            <a:off x="722312" y="1910953"/>
            <a:ext cx="7772400" cy="100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4590"/>
              <a:buNone/>
            </a:pPr>
            <a:r>
              <a:rPr lang="en" sz="5400" b="1" i="0" u="none">
                <a:solidFill>
                  <a:srgbClr val="898989"/>
                </a:solidFill>
                <a:latin typeface="Libre Franklin"/>
                <a:ea typeface="Libre Franklin"/>
                <a:cs typeface="Libre Franklin"/>
                <a:sym typeface="Libre Franklin"/>
              </a:rPr>
              <a:t>Thank You!</a:t>
            </a:r>
            <a:endParaRPr/>
          </a:p>
        </p:txBody>
      </p:sp>
      <p:sp>
        <p:nvSpPr>
          <p:cNvPr id="410" name="Google Shape;410;p55"/>
          <p:cNvSpPr/>
          <p:nvPr/>
        </p:nvSpPr>
        <p:spPr>
          <a:xfrm>
            <a:off x="146050" y="4656534"/>
            <a:ext cx="457200" cy="3429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 sz="1400" b="0" i="0" u="none">
                <a:solidFill>
                  <a:srgbClr val="FFFFFF"/>
                </a:solidFill>
                <a:latin typeface="Libre Franklin"/>
                <a:ea typeface="Libre Franklin"/>
                <a:cs typeface="Libre Franklin"/>
                <a:sym typeface="Libre Franklin"/>
              </a:rPr>
              <a:t>30</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0"/>
          <p:cNvSpPr txBox="1">
            <a:spLocks noGrp="1"/>
          </p:cNvSpPr>
          <p:nvPr>
            <p:ph type="title"/>
          </p:nvPr>
        </p:nvSpPr>
        <p:spPr>
          <a:xfrm>
            <a:off x="914400" y="205978"/>
            <a:ext cx="7772400" cy="8574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 sz="4000" b="0" i="0" u="none">
                <a:solidFill>
                  <a:schemeClr val="dk2"/>
                </a:solidFill>
                <a:latin typeface="Libre Franklin"/>
                <a:ea typeface="Libre Franklin"/>
                <a:cs typeface="Libre Franklin"/>
                <a:sym typeface="Libre Franklin"/>
              </a:rPr>
              <a:t>Problem definition</a:t>
            </a:r>
            <a:endParaRPr/>
          </a:p>
        </p:txBody>
      </p:sp>
      <p:sp>
        <p:nvSpPr>
          <p:cNvPr id="213" name="Google Shape;213;p30"/>
          <p:cNvSpPr/>
          <p:nvPr/>
        </p:nvSpPr>
        <p:spPr>
          <a:xfrm>
            <a:off x="146050" y="4657725"/>
            <a:ext cx="457200" cy="3429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 sz="1400" b="0" i="0" u="none">
                <a:solidFill>
                  <a:srgbClr val="FFFFFF"/>
                </a:solidFill>
                <a:latin typeface="Libre Franklin"/>
                <a:ea typeface="Libre Franklin"/>
                <a:cs typeface="Libre Franklin"/>
                <a:sym typeface="Libre Franklin"/>
              </a:rPr>
              <a:t>4</a:t>
            </a:fld>
            <a:endParaRPr/>
          </a:p>
        </p:txBody>
      </p:sp>
      <p:sp>
        <p:nvSpPr>
          <p:cNvPr id="214" name="Google Shape;214;p30"/>
          <p:cNvSpPr txBox="1">
            <a:spLocks noGrp="1"/>
          </p:cNvSpPr>
          <p:nvPr>
            <p:ph type="body" idx="1"/>
          </p:nvPr>
        </p:nvSpPr>
        <p:spPr>
          <a:xfrm>
            <a:off x="522890" y="1063378"/>
            <a:ext cx="7772400" cy="3429000"/>
          </a:xfrm>
          <a:prstGeom prst="rect">
            <a:avLst/>
          </a:prstGeom>
          <a:noFill/>
          <a:ln>
            <a:noFill/>
          </a:ln>
        </p:spPr>
        <p:txBody>
          <a:bodyPr spcFirstLastPara="1" wrap="square" lIns="91425" tIns="45700" rIns="91425" bIns="45700" anchor="t" anchorCtr="0">
            <a:noAutofit/>
          </a:bodyPr>
          <a:lstStyle/>
          <a:p>
            <a:r>
              <a:rPr lang="en-GB" sz="1600" dirty="0">
                <a:solidFill>
                  <a:srgbClr val="292929"/>
                </a:solidFill>
                <a:latin typeface="Times New Roman" panose="02020603050405020304" pitchFamily="18" charset="0"/>
                <a:cs typeface="Times New Roman" panose="02020603050405020304" pitchFamily="18" charset="0"/>
              </a:rPr>
              <a:t> It is an important guarantee for hospitals to deepen reform, strengthen management, improve efficiency. It will improve medical quality, promote resource sharing, expand information services, support teaching research, and improve hospitals. Competitiveness and so on are of great significance. Among them, the most important are:</a:t>
            </a:r>
          </a:p>
          <a:p>
            <a:r>
              <a:rPr lang="en-GB" sz="1600" dirty="0">
                <a:solidFill>
                  <a:srgbClr val="292929"/>
                </a:solidFill>
                <a:latin typeface="Times New Roman" panose="02020603050405020304" pitchFamily="18" charset="0"/>
                <a:cs typeface="Times New Roman" panose="02020603050405020304" pitchFamily="18" charset="0"/>
              </a:rPr>
              <a:t>· To optimize the workflow</a:t>
            </a:r>
          </a:p>
          <a:p>
            <a:r>
              <a:rPr lang="en-GB" sz="1600" dirty="0">
                <a:solidFill>
                  <a:srgbClr val="292929"/>
                </a:solidFill>
                <a:latin typeface="Times New Roman" panose="02020603050405020304" pitchFamily="18" charset="0"/>
                <a:cs typeface="Times New Roman" panose="02020603050405020304" pitchFamily="18" charset="0"/>
              </a:rPr>
              <a:t>· To improve the quality of operation</a:t>
            </a:r>
          </a:p>
          <a:p>
            <a:r>
              <a:rPr lang="en-GB" sz="1600" dirty="0">
                <a:solidFill>
                  <a:srgbClr val="292929"/>
                </a:solidFill>
                <a:latin typeface="Times New Roman" panose="02020603050405020304" pitchFamily="18" charset="0"/>
                <a:cs typeface="Times New Roman" panose="02020603050405020304" pitchFamily="18" charset="0"/>
              </a:rPr>
              <a:t>· Shorten the diagnosis and treatment cycle</a:t>
            </a:r>
          </a:p>
          <a:p>
            <a:r>
              <a:rPr lang="en-GB" sz="1600" dirty="0">
                <a:solidFill>
                  <a:srgbClr val="292929"/>
                </a:solidFill>
                <a:latin typeface="Times New Roman" panose="02020603050405020304" pitchFamily="18" charset="0"/>
                <a:cs typeface="Times New Roman" panose="02020603050405020304" pitchFamily="18" charset="0"/>
              </a:rPr>
              <a:t>· To strengthen scientific management</a:t>
            </a:r>
          </a:p>
          <a:p>
            <a:r>
              <a:rPr lang="en-GB" sz="1600" dirty="0">
                <a:solidFill>
                  <a:srgbClr val="292929"/>
                </a:solidFill>
                <a:latin typeface="Times New Roman" panose="02020603050405020304" pitchFamily="18" charset="0"/>
                <a:cs typeface="Times New Roman" panose="02020603050405020304" pitchFamily="18" charset="0"/>
              </a:rPr>
              <a:t>· Saving the cost of diagnosis and treatment</a:t>
            </a:r>
          </a:p>
          <a:p>
            <a:r>
              <a:rPr lang="en-GB" sz="1600" dirty="0">
                <a:solidFill>
                  <a:srgbClr val="292929"/>
                </a:solidFill>
                <a:latin typeface="Times New Roman" panose="02020603050405020304" pitchFamily="18" charset="0"/>
                <a:cs typeface="Times New Roman" panose="02020603050405020304" pitchFamily="18" charset="0"/>
              </a:rPr>
              <a:t>· To change the decision-making method</a:t>
            </a:r>
          </a:p>
          <a:p>
            <a:pPr marL="273050" marR="0" lvl="0" indent="-132715" algn="l" rtl="0">
              <a:spcBef>
                <a:spcPts val="1200"/>
              </a:spcBef>
              <a:spcAft>
                <a:spcPts val="0"/>
              </a:spcAft>
              <a:buClr>
                <a:schemeClr val="accent1"/>
              </a:buClr>
              <a:buSzPts val="2210"/>
              <a:buFont typeface="Noto Sans Symbols"/>
              <a:buNone/>
            </a:pPr>
            <a:endParaRPr sz="1800" dirty="0"/>
          </a:p>
        </p:txBody>
      </p:sp>
      <p:pic>
        <p:nvPicPr>
          <p:cNvPr id="215" name="Google Shape;215;p30"/>
          <p:cNvPicPr preferRelativeResize="0"/>
          <p:nvPr/>
        </p:nvPicPr>
        <p:blipFill rotWithShape="1">
          <a:blip r:embed="rId3">
            <a:alphaModFix/>
          </a:blip>
          <a:srcRect/>
          <a:stretch/>
        </p:blipFill>
        <p:spPr>
          <a:xfrm>
            <a:off x="8305800" y="4629150"/>
            <a:ext cx="400050" cy="392906"/>
          </a:xfrm>
          <a:prstGeom prst="rect">
            <a:avLst/>
          </a:prstGeom>
          <a:noFill/>
          <a:ln>
            <a:noFill/>
          </a:ln>
        </p:spPr>
      </p:pic>
      <p:sp>
        <p:nvSpPr>
          <p:cNvPr id="216" name="Google Shape;216;p30"/>
          <p:cNvSpPr txBox="1"/>
          <p:nvPr/>
        </p:nvSpPr>
        <p:spPr>
          <a:xfrm>
            <a:off x="2580125" y="4626112"/>
            <a:ext cx="3962400" cy="342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1400"/>
              <a:buFont typeface="Libre Baskerville"/>
              <a:buNone/>
            </a:pPr>
            <a:r>
              <a:rPr lang="en" dirty="0" smtClean="0">
                <a:solidFill>
                  <a:schemeClr val="dk2"/>
                </a:solidFill>
                <a:latin typeface="Libre Baskerville"/>
                <a:ea typeface="Libre Baskerville"/>
                <a:cs typeface="Libre Baskerville"/>
                <a:sym typeface="Libre Baskerville"/>
              </a:rPr>
              <a:t>Hospital </a:t>
            </a:r>
            <a:r>
              <a:rPr lang="en" dirty="0">
                <a:solidFill>
                  <a:schemeClr val="dk2"/>
                </a:solidFill>
                <a:latin typeface="Libre Baskerville"/>
                <a:ea typeface="Libre Baskerville"/>
                <a:cs typeface="Libre Baskerville"/>
                <a:sym typeface="Libre Baskerville"/>
              </a:rPr>
              <a:t>Management System </a:t>
            </a:r>
            <a:r>
              <a:rPr lang="en" sz="1400" b="0" i="0" u="none" dirty="0">
                <a:solidFill>
                  <a:schemeClr val="dk2"/>
                </a:solidFill>
                <a:latin typeface="Libre Baskerville"/>
                <a:ea typeface="Libre Baskerville"/>
                <a:cs typeface="Libre Baskerville"/>
                <a:sym typeface="Libre Baskerville"/>
              </a:rPr>
              <a:t>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311425" y="-29575"/>
            <a:ext cx="7772400" cy="457200"/>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Clr>
                <a:schemeClr val="dk2"/>
              </a:buClr>
              <a:buSzPts val="4000"/>
              <a:buFont typeface="Libre Franklin"/>
              <a:buNone/>
            </a:pPr>
            <a:r>
              <a:rPr lang="en" sz="2200" b="0" i="0" u="none">
                <a:solidFill>
                  <a:schemeClr val="dk2"/>
                </a:solidFill>
                <a:latin typeface="Libre Franklin"/>
                <a:ea typeface="Libre Franklin"/>
                <a:cs typeface="Libre Franklin"/>
                <a:sym typeface="Libre Franklin"/>
              </a:rPr>
              <a:t>System description</a:t>
            </a:r>
            <a:endParaRPr sz="2200"/>
          </a:p>
        </p:txBody>
      </p:sp>
      <p:sp>
        <p:nvSpPr>
          <p:cNvPr id="223" name="Google Shape;223;p31"/>
          <p:cNvSpPr/>
          <p:nvPr/>
        </p:nvSpPr>
        <p:spPr>
          <a:xfrm>
            <a:off x="146050" y="4657725"/>
            <a:ext cx="457200" cy="3429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 sz="1400" b="0" i="0" u="none">
                <a:solidFill>
                  <a:srgbClr val="FFFFFF"/>
                </a:solidFill>
                <a:latin typeface="Libre Franklin"/>
                <a:ea typeface="Libre Franklin"/>
                <a:cs typeface="Libre Franklin"/>
                <a:sym typeface="Libre Franklin"/>
              </a:rPr>
              <a:t>5</a:t>
            </a:fld>
            <a:endParaRPr/>
          </a:p>
        </p:txBody>
      </p:sp>
      <p:pic>
        <p:nvPicPr>
          <p:cNvPr id="224" name="Google Shape;224;p31"/>
          <p:cNvPicPr preferRelativeResize="0"/>
          <p:nvPr/>
        </p:nvPicPr>
        <p:blipFill rotWithShape="1">
          <a:blip r:embed="rId3">
            <a:alphaModFix/>
          </a:blip>
          <a:srcRect/>
          <a:stretch/>
        </p:blipFill>
        <p:spPr>
          <a:xfrm>
            <a:off x="8305800" y="4629150"/>
            <a:ext cx="400050" cy="392906"/>
          </a:xfrm>
          <a:prstGeom prst="rect">
            <a:avLst/>
          </a:prstGeom>
          <a:noFill/>
          <a:ln>
            <a:noFill/>
          </a:ln>
        </p:spPr>
      </p:pic>
      <p:sp>
        <p:nvSpPr>
          <p:cNvPr id="225" name="Google Shape;225;p31"/>
          <p:cNvSpPr txBox="1"/>
          <p:nvPr/>
        </p:nvSpPr>
        <p:spPr>
          <a:xfrm>
            <a:off x="2643175" y="4677290"/>
            <a:ext cx="3962400" cy="38451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1400"/>
              <a:buFont typeface="Libre Baskerville"/>
              <a:buNone/>
            </a:pPr>
            <a:r>
              <a:rPr lang="en" dirty="0" smtClean="0">
                <a:solidFill>
                  <a:schemeClr val="dk2"/>
                </a:solidFill>
                <a:latin typeface="Libre Baskerville"/>
                <a:ea typeface="Libre Baskerville"/>
                <a:cs typeface="Libre Baskerville"/>
                <a:sym typeface="Libre Baskerville"/>
              </a:rPr>
              <a:t>Hospital</a:t>
            </a:r>
            <a:r>
              <a:rPr lang="en" dirty="0" smtClean="0">
                <a:solidFill>
                  <a:schemeClr val="dk2"/>
                </a:solidFill>
                <a:latin typeface="Libre Baskerville"/>
                <a:ea typeface="Libre Baskerville"/>
                <a:cs typeface="Libre Baskerville"/>
                <a:sym typeface="Libre Baskerville"/>
              </a:rPr>
              <a:t> </a:t>
            </a:r>
            <a:r>
              <a:rPr lang="en" dirty="0">
                <a:solidFill>
                  <a:schemeClr val="dk2"/>
                </a:solidFill>
                <a:latin typeface="Libre Baskerville"/>
                <a:ea typeface="Libre Baskerville"/>
                <a:cs typeface="Libre Baskerville"/>
                <a:sym typeface="Libre Baskerville"/>
              </a:rPr>
              <a:t>Management System </a:t>
            </a:r>
            <a:r>
              <a:rPr lang="en" sz="1400" b="0" i="0" u="none" dirty="0">
                <a:solidFill>
                  <a:schemeClr val="dk2"/>
                </a:solidFill>
                <a:latin typeface="Libre Baskerville"/>
                <a:ea typeface="Libre Baskerville"/>
                <a:cs typeface="Libre Baskerville"/>
                <a:sym typeface="Libre Baskerville"/>
              </a:rPr>
              <a:t>                              </a:t>
            </a:r>
            <a:endParaRPr dirty="0"/>
          </a:p>
        </p:txBody>
      </p:sp>
      <p:pic>
        <p:nvPicPr>
          <p:cNvPr id="7" name="Picture 8">
            <a:extLst>
              <a:ext uri="{FF2B5EF4-FFF2-40B4-BE49-F238E27FC236}">
                <a16:creationId xmlns:a16="http://schemas.microsoft.com/office/drawing/2014/main" id="{A7377439-0BC4-CA4F-B64D-E2B94E6CAC7D}"/>
              </a:ext>
            </a:extLst>
          </p:cNvPr>
          <p:cNvPicPr>
            <a:picLocks noChangeAspect="1"/>
          </p:cNvPicPr>
          <p:nvPr/>
        </p:nvPicPr>
        <p:blipFill>
          <a:blip r:embed="rId4"/>
          <a:stretch>
            <a:fillRect/>
          </a:stretch>
        </p:blipFill>
        <p:spPr>
          <a:xfrm>
            <a:off x="994128" y="475765"/>
            <a:ext cx="6406993" cy="41533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2"/>
          <p:cNvSpPr txBox="1">
            <a:spLocks noGrp="1"/>
          </p:cNvSpPr>
          <p:nvPr>
            <p:ph type="title"/>
          </p:nvPr>
        </p:nvSpPr>
        <p:spPr>
          <a:xfrm>
            <a:off x="914400" y="205978"/>
            <a:ext cx="7772400" cy="8574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 sz="3600" b="0" i="0" u="none">
                <a:solidFill>
                  <a:schemeClr val="dk2"/>
                </a:solidFill>
                <a:latin typeface="Libre Franklin"/>
                <a:ea typeface="Libre Franklin"/>
                <a:cs typeface="Libre Franklin"/>
                <a:sym typeface="Libre Franklin"/>
              </a:rPr>
              <a:t>Hardware &amp; software requirements</a:t>
            </a:r>
            <a:endParaRPr sz="3600"/>
          </a:p>
        </p:txBody>
      </p:sp>
      <p:sp>
        <p:nvSpPr>
          <p:cNvPr id="233" name="Google Shape;233;p32"/>
          <p:cNvSpPr/>
          <p:nvPr/>
        </p:nvSpPr>
        <p:spPr>
          <a:xfrm>
            <a:off x="146050" y="4657725"/>
            <a:ext cx="457200" cy="3429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 sz="1400" b="0" i="0" u="none">
                <a:solidFill>
                  <a:srgbClr val="FFFFFF"/>
                </a:solidFill>
                <a:latin typeface="Libre Franklin"/>
                <a:ea typeface="Libre Franklin"/>
                <a:cs typeface="Libre Franklin"/>
                <a:sym typeface="Libre Franklin"/>
              </a:rPr>
              <a:t>6</a:t>
            </a:fld>
            <a:endParaRPr/>
          </a:p>
        </p:txBody>
      </p:sp>
      <p:sp>
        <p:nvSpPr>
          <p:cNvPr id="234" name="Google Shape;234;p32"/>
          <p:cNvSpPr txBox="1">
            <a:spLocks noGrp="1"/>
          </p:cNvSpPr>
          <p:nvPr>
            <p:ph type="body" idx="1"/>
          </p:nvPr>
        </p:nvSpPr>
        <p:spPr>
          <a:xfrm>
            <a:off x="914400" y="1007925"/>
            <a:ext cx="7772400" cy="3543300"/>
          </a:xfrm>
          <a:prstGeom prst="rect">
            <a:avLst/>
          </a:prstGeom>
          <a:noFill/>
          <a:ln>
            <a:noFill/>
          </a:ln>
        </p:spPr>
        <p:txBody>
          <a:bodyPr spcFirstLastPara="1" wrap="square" lIns="91425" tIns="45700" rIns="91425" bIns="45700" anchor="t" anchorCtr="0">
            <a:noAutofit/>
          </a:bodyPr>
          <a:lstStyle/>
          <a:p>
            <a:pPr marL="457200" lvl="0" indent="-330200" algn="l" rtl="0">
              <a:lnSpc>
                <a:spcPct val="107916"/>
              </a:lnSpc>
              <a:spcBef>
                <a:spcPts val="0"/>
              </a:spcBef>
              <a:spcAft>
                <a:spcPts val="0"/>
              </a:spcAft>
              <a:buClr>
                <a:schemeClr val="dk1"/>
              </a:buClr>
              <a:buSzPts val="1600"/>
              <a:buFont typeface="Times New Roman"/>
              <a:buChar char="❖"/>
            </a:pPr>
            <a:r>
              <a:rPr lang="en" sz="1600" b="1" dirty="0">
                <a:latin typeface="Times New Roman"/>
                <a:ea typeface="Times New Roman"/>
                <a:cs typeface="Times New Roman"/>
                <a:sym typeface="Times New Roman"/>
              </a:rPr>
              <a:t>Hardware</a:t>
            </a:r>
            <a:endParaRPr sz="1600" b="1" dirty="0">
              <a:latin typeface="Times New Roman"/>
              <a:ea typeface="Times New Roman"/>
              <a:cs typeface="Times New Roman"/>
              <a:sym typeface="Times New Roman"/>
            </a:endParaRPr>
          </a:p>
          <a:p>
            <a:pPr marL="0" lvl="0" indent="457200" algn="l" rtl="0">
              <a:lnSpc>
                <a:spcPct val="107916"/>
              </a:lnSpc>
              <a:spcBef>
                <a:spcPts val="0"/>
              </a:spcBef>
              <a:spcAft>
                <a:spcPts val="0"/>
              </a:spcAft>
              <a:buClr>
                <a:schemeClr val="dk1"/>
              </a:buClr>
              <a:buSzPts val="1100"/>
              <a:buFont typeface="Arial"/>
              <a:buNone/>
            </a:pPr>
            <a:r>
              <a:rPr lang="en" sz="1400" dirty="0">
                <a:latin typeface="Times New Roman"/>
                <a:ea typeface="Times New Roman"/>
                <a:cs typeface="Times New Roman"/>
                <a:sym typeface="Times New Roman"/>
              </a:rPr>
              <a:t>The hardware environment consists of the following:</a:t>
            </a:r>
            <a:endParaRPr sz="1400" dirty="0">
              <a:latin typeface="Times New Roman"/>
              <a:ea typeface="Times New Roman"/>
              <a:cs typeface="Times New Roman"/>
              <a:sym typeface="Times New Roman"/>
            </a:endParaRPr>
          </a:p>
          <a:p>
            <a:pPr marL="457200" lvl="0" indent="457200" algn="l" rtl="0">
              <a:lnSpc>
                <a:spcPct val="107916"/>
              </a:lnSpc>
              <a:spcBef>
                <a:spcPts val="0"/>
              </a:spcBef>
              <a:spcAft>
                <a:spcPts val="0"/>
              </a:spcAft>
              <a:buClr>
                <a:schemeClr val="dk1"/>
              </a:buClr>
              <a:buSzPts val="1100"/>
              <a:buFont typeface="Arial"/>
              <a:buNone/>
            </a:pPr>
            <a:r>
              <a:rPr lang="en" sz="1400" dirty="0">
                <a:latin typeface="Times New Roman"/>
                <a:ea typeface="Times New Roman"/>
                <a:cs typeface="Times New Roman"/>
                <a:sym typeface="Times New Roman"/>
              </a:rPr>
              <a:t>CPU : 3.3 gigahertz(GHz) or faster 64-bit dual core processor                  </a:t>
            </a:r>
            <a:endParaRPr sz="1400" dirty="0">
              <a:latin typeface="Times New Roman"/>
              <a:ea typeface="Times New Roman"/>
              <a:cs typeface="Times New Roman"/>
              <a:sym typeface="Times New Roman"/>
            </a:endParaRPr>
          </a:p>
          <a:p>
            <a:pPr marL="457200" lvl="0" indent="457200" algn="l" rtl="0">
              <a:lnSpc>
                <a:spcPct val="107916"/>
              </a:lnSpc>
              <a:spcBef>
                <a:spcPts val="0"/>
              </a:spcBef>
              <a:spcAft>
                <a:spcPts val="0"/>
              </a:spcAft>
              <a:buClr>
                <a:schemeClr val="dk1"/>
              </a:buClr>
              <a:buSzPts val="1100"/>
              <a:buFont typeface="Arial"/>
              <a:buNone/>
            </a:pPr>
            <a:r>
              <a:rPr lang="en" sz="1400" dirty="0">
                <a:latin typeface="Times New Roman"/>
                <a:ea typeface="Times New Roman"/>
                <a:cs typeface="Times New Roman"/>
                <a:sym typeface="Times New Roman"/>
              </a:rPr>
              <a:t>Motherboard : AM4 socket</a:t>
            </a:r>
            <a:endParaRPr sz="1400" dirty="0">
              <a:latin typeface="Times New Roman"/>
              <a:ea typeface="Times New Roman"/>
              <a:cs typeface="Times New Roman"/>
              <a:sym typeface="Times New Roman"/>
            </a:endParaRPr>
          </a:p>
          <a:p>
            <a:pPr marL="457200" lvl="0" indent="457200" algn="l" rtl="0">
              <a:lnSpc>
                <a:spcPct val="107916"/>
              </a:lnSpc>
              <a:spcBef>
                <a:spcPts val="0"/>
              </a:spcBef>
              <a:spcAft>
                <a:spcPts val="0"/>
              </a:spcAft>
              <a:buClr>
                <a:schemeClr val="dk1"/>
              </a:buClr>
              <a:buSzPts val="1100"/>
              <a:buFont typeface="Arial"/>
              <a:buNone/>
            </a:pPr>
            <a:r>
              <a:rPr lang="en" sz="1400" dirty="0">
                <a:latin typeface="Times New Roman"/>
                <a:ea typeface="Times New Roman"/>
                <a:cs typeface="Times New Roman"/>
                <a:sym typeface="Times New Roman"/>
              </a:rPr>
              <a:t>Hard disk space : 100 GB or more</a:t>
            </a:r>
            <a:endParaRPr sz="1400" dirty="0">
              <a:latin typeface="Times New Roman"/>
              <a:ea typeface="Times New Roman"/>
              <a:cs typeface="Times New Roman"/>
              <a:sym typeface="Times New Roman"/>
            </a:endParaRPr>
          </a:p>
          <a:p>
            <a:pPr marL="457200" lvl="0" indent="457200" algn="l" rtl="0">
              <a:lnSpc>
                <a:spcPct val="107916"/>
              </a:lnSpc>
              <a:spcBef>
                <a:spcPts val="0"/>
              </a:spcBef>
              <a:spcAft>
                <a:spcPts val="0"/>
              </a:spcAft>
              <a:buClr>
                <a:schemeClr val="dk1"/>
              </a:buClr>
              <a:buSzPts val="1100"/>
              <a:buFont typeface="Arial"/>
              <a:buNone/>
            </a:pPr>
            <a:r>
              <a:rPr lang="en" sz="1400" dirty="0">
                <a:latin typeface="Times New Roman"/>
                <a:ea typeface="Times New Roman"/>
                <a:cs typeface="Times New Roman"/>
                <a:sym typeface="Times New Roman"/>
              </a:rPr>
              <a:t>Display : Super Vga with a display of 1024 *768</a:t>
            </a:r>
            <a:endParaRPr sz="1400" dirty="0">
              <a:latin typeface="Times New Roman"/>
              <a:ea typeface="Times New Roman"/>
              <a:cs typeface="Times New Roman"/>
              <a:sym typeface="Times New Roman"/>
            </a:endParaRPr>
          </a:p>
          <a:p>
            <a:pPr marL="457200" lvl="0" indent="457200" algn="l" rtl="0">
              <a:lnSpc>
                <a:spcPct val="107916"/>
              </a:lnSpc>
              <a:spcBef>
                <a:spcPts val="0"/>
              </a:spcBef>
              <a:spcAft>
                <a:spcPts val="0"/>
              </a:spcAft>
              <a:buClr>
                <a:schemeClr val="dk1"/>
              </a:buClr>
              <a:buSzPts val="1100"/>
              <a:buFont typeface="Arial"/>
              <a:buNone/>
            </a:pPr>
            <a:r>
              <a:rPr lang="en" sz="1400" dirty="0">
                <a:latin typeface="Times New Roman"/>
                <a:ea typeface="Times New Roman"/>
                <a:cs typeface="Times New Roman"/>
                <a:sym typeface="Times New Roman"/>
              </a:rPr>
              <a:t>Memory : 4-GB Ram or more</a:t>
            </a:r>
            <a:endParaRPr sz="1400" dirty="0">
              <a:latin typeface="Times New Roman"/>
              <a:ea typeface="Times New Roman"/>
              <a:cs typeface="Times New Roman"/>
              <a:sym typeface="Times New Roman"/>
            </a:endParaRPr>
          </a:p>
          <a:p>
            <a:pPr marL="457200" lvl="0" indent="457200" algn="l" rtl="0">
              <a:lnSpc>
                <a:spcPct val="107916"/>
              </a:lnSpc>
              <a:spcBef>
                <a:spcPts val="0"/>
              </a:spcBef>
              <a:spcAft>
                <a:spcPts val="0"/>
              </a:spcAft>
              <a:buClr>
                <a:schemeClr val="dk1"/>
              </a:buClr>
              <a:buSzPts val="1100"/>
              <a:buFont typeface="Arial"/>
              <a:buNone/>
            </a:pPr>
            <a:r>
              <a:rPr lang="en" sz="1400" dirty="0">
                <a:latin typeface="Times New Roman"/>
                <a:ea typeface="Times New Roman"/>
                <a:cs typeface="Times New Roman"/>
                <a:sym typeface="Times New Roman"/>
              </a:rPr>
              <a:t>Other Devices :Color Monitor, Keyboard, mouse.</a:t>
            </a:r>
            <a:endParaRPr sz="1400" dirty="0">
              <a:latin typeface="Times New Roman"/>
              <a:ea typeface="Times New Roman"/>
              <a:cs typeface="Times New Roman"/>
              <a:sym typeface="Times New Roman"/>
            </a:endParaRPr>
          </a:p>
          <a:p>
            <a:pPr marL="457200" lvl="0" indent="-330200" algn="l" rtl="0">
              <a:lnSpc>
                <a:spcPct val="107916"/>
              </a:lnSpc>
              <a:spcBef>
                <a:spcPts val="0"/>
              </a:spcBef>
              <a:spcAft>
                <a:spcPts val="0"/>
              </a:spcAft>
              <a:buClr>
                <a:schemeClr val="dk1"/>
              </a:buClr>
              <a:buSzPts val="1600"/>
              <a:buFont typeface="Times New Roman"/>
              <a:buChar char="❖"/>
            </a:pPr>
            <a:r>
              <a:rPr lang="en" sz="1600" b="1" dirty="0" smtClean="0">
                <a:latin typeface="Times New Roman"/>
                <a:ea typeface="Times New Roman"/>
                <a:cs typeface="Times New Roman"/>
                <a:sym typeface="Times New Roman"/>
              </a:rPr>
              <a:t>Software</a:t>
            </a:r>
            <a:endParaRPr lang="en" sz="1600" b="1" dirty="0">
              <a:latin typeface="Times New Roman"/>
              <a:ea typeface="Times New Roman"/>
              <a:cs typeface="Times New Roman"/>
              <a:sym typeface="Times New Roman"/>
            </a:endParaRPr>
          </a:p>
          <a:p>
            <a:pPr marL="127000" lvl="0" indent="0" algn="l" rtl="0">
              <a:lnSpc>
                <a:spcPct val="107916"/>
              </a:lnSpc>
              <a:spcBef>
                <a:spcPts val="0"/>
              </a:spcBef>
              <a:spcAft>
                <a:spcPts val="0"/>
              </a:spcAft>
              <a:buClr>
                <a:schemeClr val="dk1"/>
              </a:buClr>
              <a:buSzPts val="1600"/>
              <a:buNone/>
            </a:pPr>
            <a:r>
              <a:rPr lang="en" sz="1600" b="1" dirty="0">
                <a:latin typeface="Times New Roman"/>
                <a:cs typeface="Times New Roman"/>
                <a:sym typeface="Times New Roman"/>
              </a:rPr>
              <a:t> </a:t>
            </a:r>
            <a:r>
              <a:rPr lang="en" sz="1600" b="1" dirty="0" smtClean="0">
                <a:latin typeface="Times New Roman"/>
                <a:cs typeface="Times New Roman"/>
                <a:sym typeface="Times New Roman"/>
              </a:rPr>
              <a:t>      	</a:t>
            </a:r>
            <a:r>
              <a:rPr lang="en-GB" sz="1400" dirty="0" smtClean="0">
                <a:latin typeface="Times New Roman" panose="02020603050405020304" pitchFamily="18" charset="0"/>
                <a:cs typeface="Times New Roman" panose="02020603050405020304" pitchFamily="18" charset="0"/>
              </a:rPr>
              <a:t> Win </a:t>
            </a:r>
            <a:r>
              <a:rPr lang="en-GB" sz="1400" dirty="0">
                <a:latin typeface="Times New Roman" panose="02020603050405020304" pitchFamily="18" charset="0"/>
                <a:cs typeface="Times New Roman" panose="02020603050405020304" pitchFamily="18" charset="0"/>
              </a:rPr>
              <a:t>XP, Windows Vista, Windows 7 or Higher</a:t>
            </a:r>
          </a:p>
          <a:p>
            <a:pPr marL="131445" indent="0">
              <a:buNone/>
            </a:pPr>
            <a:r>
              <a:rPr lang="en-GB" sz="1400" dirty="0" smtClean="0">
                <a:latin typeface="Times New Roman" panose="02020603050405020304" pitchFamily="18" charset="0"/>
                <a:cs typeface="Times New Roman" panose="02020603050405020304" pitchFamily="18" charset="0"/>
              </a:rPr>
              <a:t> 	Web </a:t>
            </a:r>
            <a:r>
              <a:rPr lang="en-GB" sz="1400" dirty="0">
                <a:latin typeface="Times New Roman" panose="02020603050405020304" pitchFamily="18" charset="0"/>
                <a:cs typeface="Times New Roman" panose="02020603050405020304" pitchFamily="18" charset="0"/>
              </a:rPr>
              <a:t>Browser: Internet Explorer 6 or Higher</a:t>
            </a:r>
          </a:p>
          <a:p>
            <a:pPr marL="131445" indent="0">
              <a:buNone/>
            </a:pPr>
            <a:r>
              <a:rPr lang="en-GB" sz="1400" dirty="0" smtClean="0">
                <a:latin typeface="Times New Roman" panose="02020603050405020304" pitchFamily="18" charset="0"/>
                <a:cs typeface="Times New Roman" panose="02020603050405020304" pitchFamily="18" charset="0"/>
              </a:rPr>
              <a:t>	 XAMPP </a:t>
            </a:r>
            <a:r>
              <a:rPr lang="en-GB" sz="1400" dirty="0">
                <a:latin typeface="Times New Roman" panose="02020603050405020304" pitchFamily="18" charset="0"/>
                <a:cs typeface="Times New Roman" panose="02020603050405020304" pitchFamily="18" charset="0"/>
              </a:rPr>
              <a:t>as web server</a:t>
            </a:r>
          </a:p>
          <a:p>
            <a:pPr marL="131445" indent="0">
              <a:buNone/>
            </a:pPr>
            <a:r>
              <a:rPr lang="en-GB" sz="1400" dirty="0" smtClean="0">
                <a:latin typeface="Times New Roman" panose="02020603050405020304" pitchFamily="18" charset="0"/>
                <a:cs typeface="Times New Roman" panose="02020603050405020304" pitchFamily="18" charset="0"/>
              </a:rPr>
              <a:t>	MySQL </a:t>
            </a:r>
            <a:r>
              <a:rPr lang="en-GB" sz="1400" dirty="0">
                <a:latin typeface="Times New Roman" panose="02020603050405020304" pitchFamily="18" charset="0"/>
                <a:cs typeface="Times New Roman" panose="02020603050405020304" pitchFamily="18" charset="0"/>
              </a:rPr>
              <a:t>version 5.0.1 or higher as database</a:t>
            </a:r>
          </a:p>
          <a:p>
            <a:pPr marL="131445" indent="0">
              <a:buNone/>
            </a:pPr>
            <a:r>
              <a:rPr lang="en-GB" sz="1400" dirty="0" smtClean="0">
                <a:latin typeface="Times New Roman" panose="02020603050405020304" pitchFamily="18" charset="0"/>
                <a:cs typeface="Times New Roman" panose="02020603050405020304" pitchFamily="18" charset="0"/>
              </a:rPr>
              <a:t>	Notepad</a:t>
            </a:r>
            <a:r>
              <a:rPr lang="en-GB" sz="1400" dirty="0">
                <a:latin typeface="Times New Roman" panose="02020603050405020304" pitchFamily="18" charset="0"/>
                <a:cs typeface="Times New Roman" panose="02020603050405020304" pitchFamily="18" charset="0"/>
              </a:rPr>
              <a:t>++ or visual studio code</a:t>
            </a:r>
          </a:p>
          <a:p>
            <a:pPr marL="457200" lvl="0" indent="0" algn="l" rtl="0">
              <a:lnSpc>
                <a:spcPct val="107916"/>
              </a:lnSpc>
              <a:spcBef>
                <a:spcPts val="0"/>
              </a:spcBef>
              <a:spcAft>
                <a:spcPts val="0"/>
              </a:spcAft>
              <a:buClr>
                <a:schemeClr val="dk1"/>
              </a:buClr>
              <a:buSzPts val="1100"/>
              <a:buFont typeface="Arial"/>
              <a:buNone/>
            </a:pPr>
            <a:endParaRPr sz="1400" dirty="0">
              <a:latin typeface="Times New Roman"/>
              <a:ea typeface="Times New Roman"/>
              <a:cs typeface="Times New Roman"/>
              <a:sym typeface="Times New Roman"/>
            </a:endParaRPr>
          </a:p>
          <a:p>
            <a:pPr marL="273050" marR="0" lvl="0" indent="-132715" algn="l" rtl="0">
              <a:spcBef>
                <a:spcPts val="0"/>
              </a:spcBef>
              <a:spcAft>
                <a:spcPts val="0"/>
              </a:spcAft>
              <a:buClr>
                <a:schemeClr val="accent1"/>
              </a:buClr>
              <a:buSzPts val="2210"/>
              <a:buFont typeface="Noto Sans Symbols"/>
              <a:buNone/>
            </a:pPr>
            <a:endParaRPr dirty="0"/>
          </a:p>
        </p:txBody>
      </p:sp>
      <p:pic>
        <p:nvPicPr>
          <p:cNvPr id="235" name="Google Shape;235;p32"/>
          <p:cNvPicPr preferRelativeResize="0"/>
          <p:nvPr/>
        </p:nvPicPr>
        <p:blipFill rotWithShape="1">
          <a:blip r:embed="rId3">
            <a:alphaModFix/>
          </a:blip>
          <a:srcRect/>
          <a:stretch/>
        </p:blipFill>
        <p:spPr>
          <a:xfrm>
            <a:off x="8305800" y="4629150"/>
            <a:ext cx="400050" cy="392906"/>
          </a:xfrm>
          <a:prstGeom prst="rect">
            <a:avLst/>
          </a:prstGeom>
          <a:noFill/>
          <a:ln>
            <a:noFill/>
          </a:ln>
        </p:spPr>
      </p:pic>
      <p:sp>
        <p:nvSpPr>
          <p:cNvPr id="236" name="Google Shape;236;p32"/>
          <p:cNvSpPr txBox="1"/>
          <p:nvPr/>
        </p:nvSpPr>
        <p:spPr>
          <a:xfrm>
            <a:off x="2819412" y="4800594"/>
            <a:ext cx="3962400" cy="342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1400"/>
              <a:buFont typeface="Libre Baskerville"/>
              <a:buNone/>
            </a:pPr>
            <a:r>
              <a:rPr lang="en" dirty="0" smtClean="0">
                <a:solidFill>
                  <a:schemeClr val="dk2"/>
                </a:solidFill>
                <a:latin typeface="Libre Baskerville"/>
                <a:ea typeface="Libre Baskerville"/>
                <a:cs typeface="Libre Baskerville"/>
                <a:sym typeface="Libre Baskerville"/>
              </a:rPr>
              <a:t>Hospital</a:t>
            </a:r>
            <a:r>
              <a:rPr lang="en" dirty="0" smtClean="0">
                <a:solidFill>
                  <a:schemeClr val="dk2"/>
                </a:solidFill>
                <a:latin typeface="Libre Baskerville"/>
                <a:ea typeface="Libre Baskerville"/>
                <a:cs typeface="Libre Baskerville"/>
                <a:sym typeface="Libre Baskerville"/>
              </a:rPr>
              <a:t> </a:t>
            </a:r>
            <a:r>
              <a:rPr lang="en" dirty="0">
                <a:solidFill>
                  <a:schemeClr val="dk2"/>
                </a:solidFill>
                <a:latin typeface="Libre Baskerville"/>
                <a:ea typeface="Libre Baskerville"/>
                <a:cs typeface="Libre Baskerville"/>
                <a:sym typeface="Libre Baskerville"/>
              </a:rPr>
              <a:t>Management System </a:t>
            </a:r>
            <a:r>
              <a:rPr lang="en" sz="1400" b="0" i="0" u="none" dirty="0">
                <a:solidFill>
                  <a:schemeClr val="dk2"/>
                </a:solidFill>
                <a:latin typeface="Libre Baskerville"/>
                <a:ea typeface="Libre Baskerville"/>
                <a:cs typeface="Libre Baskerville"/>
                <a:sym typeface="Libre Baskerville"/>
              </a:rPr>
              <a:t>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3"/>
          <p:cNvSpPr txBox="1">
            <a:spLocks noGrp="1"/>
          </p:cNvSpPr>
          <p:nvPr>
            <p:ph type="title"/>
          </p:nvPr>
        </p:nvSpPr>
        <p:spPr>
          <a:xfrm>
            <a:off x="787750" y="225453"/>
            <a:ext cx="7772400" cy="857400"/>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Clr>
                <a:schemeClr val="dk2"/>
              </a:buClr>
              <a:buSzPts val="4000"/>
              <a:buFont typeface="Libre Franklin"/>
              <a:buNone/>
            </a:pPr>
            <a:r>
              <a:rPr lang="en" sz="4000" b="0" i="0" u="none">
                <a:solidFill>
                  <a:schemeClr val="dk2"/>
                </a:solidFill>
                <a:latin typeface="Libre Franklin"/>
                <a:ea typeface="Libre Franklin"/>
                <a:cs typeface="Libre Franklin"/>
                <a:sym typeface="Libre Franklin"/>
              </a:rPr>
              <a:t>User Interface Design</a:t>
            </a:r>
            <a:endParaRPr/>
          </a:p>
        </p:txBody>
      </p:sp>
      <p:sp>
        <p:nvSpPr>
          <p:cNvPr id="243" name="Google Shape;243;p33"/>
          <p:cNvSpPr/>
          <p:nvPr/>
        </p:nvSpPr>
        <p:spPr>
          <a:xfrm>
            <a:off x="146050" y="4657725"/>
            <a:ext cx="457200" cy="3429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 sz="1400" b="0" i="0" u="none">
                <a:solidFill>
                  <a:srgbClr val="FFFFFF"/>
                </a:solidFill>
                <a:latin typeface="Libre Franklin"/>
                <a:ea typeface="Libre Franklin"/>
                <a:cs typeface="Libre Franklin"/>
                <a:sym typeface="Libre Franklin"/>
              </a:rPr>
              <a:t>7</a:t>
            </a:fld>
            <a:endParaRPr/>
          </a:p>
        </p:txBody>
      </p:sp>
      <p:pic>
        <p:nvPicPr>
          <p:cNvPr id="244" name="Google Shape;244;p33"/>
          <p:cNvPicPr preferRelativeResize="0"/>
          <p:nvPr/>
        </p:nvPicPr>
        <p:blipFill rotWithShape="1">
          <a:blip r:embed="rId3">
            <a:alphaModFix/>
          </a:blip>
          <a:srcRect/>
          <a:stretch/>
        </p:blipFill>
        <p:spPr>
          <a:xfrm>
            <a:off x="8305800" y="4629150"/>
            <a:ext cx="400050" cy="392906"/>
          </a:xfrm>
          <a:prstGeom prst="rect">
            <a:avLst/>
          </a:prstGeom>
          <a:noFill/>
          <a:ln>
            <a:noFill/>
          </a:ln>
        </p:spPr>
      </p:pic>
      <p:sp>
        <p:nvSpPr>
          <p:cNvPr id="245" name="Google Shape;245;p33"/>
          <p:cNvSpPr txBox="1"/>
          <p:nvPr/>
        </p:nvSpPr>
        <p:spPr>
          <a:xfrm>
            <a:off x="2643187" y="4607719"/>
            <a:ext cx="3962400" cy="342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1400"/>
              <a:buFont typeface="Libre Baskerville"/>
              <a:buNone/>
            </a:pPr>
            <a:r>
              <a:rPr lang="en" dirty="0" smtClean="0">
                <a:solidFill>
                  <a:schemeClr val="dk2"/>
                </a:solidFill>
                <a:latin typeface="Libre Baskerville"/>
                <a:ea typeface="Libre Baskerville"/>
                <a:cs typeface="Libre Baskerville"/>
                <a:sym typeface="Libre Baskerville"/>
              </a:rPr>
              <a:t>Hospital</a:t>
            </a:r>
            <a:r>
              <a:rPr lang="en" dirty="0" smtClean="0">
                <a:solidFill>
                  <a:schemeClr val="dk2"/>
                </a:solidFill>
                <a:latin typeface="Libre Baskerville"/>
                <a:ea typeface="Libre Baskerville"/>
                <a:cs typeface="Libre Baskerville"/>
                <a:sym typeface="Libre Baskerville"/>
              </a:rPr>
              <a:t> </a:t>
            </a:r>
            <a:r>
              <a:rPr lang="en" dirty="0">
                <a:solidFill>
                  <a:schemeClr val="dk2"/>
                </a:solidFill>
                <a:latin typeface="Libre Baskerville"/>
                <a:ea typeface="Libre Baskerville"/>
                <a:cs typeface="Libre Baskerville"/>
                <a:sym typeface="Libre Baskerville"/>
              </a:rPr>
              <a:t>Management System </a:t>
            </a:r>
            <a:r>
              <a:rPr lang="en" sz="1400" b="0" i="0" u="none" dirty="0">
                <a:solidFill>
                  <a:schemeClr val="dk2"/>
                </a:solidFill>
                <a:latin typeface="Libre Baskerville"/>
                <a:ea typeface="Libre Baskerville"/>
                <a:cs typeface="Libre Baskerville"/>
                <a:sym typeface="Libre Baskerville"/>
              </a:rPr>
              <a:t>                                 </a:t>
            </a:r>
            <a:endParaRPr dirty="0"/>
          </a:p>
        </p:txBody>
      </p:sp>
      <p:sp>
        <p:nvSpPr>
          <p:cNvPr id="246" name="Google Shape;246;p33"/>
          <p:cNvSpPr txBox="1"/>
          <p:nvPr/>
        </p:nvSpPr>
        <p:spPr>
          <a:xfrm>
            <a:off x="1438975" y="1461850"/>
            <a:ext cx="6370800" cy="95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700">
                <a:solidFill>
                  <a:srgbClr val="4A86E8"/>
                </a:solidFill>
                <a:latin typeface="Libre Baskerville"/>
                <a:ea typeface="Libre Baskerville"/>
                <a:cs typeface="Libre Baskerville"/>
                <a:sym typeface="Libre Baskerville"/>
              </a:rPr>
              <a:t>Snapshots of our website</a:t>
            </a:r>
            <a:endParaRPr sz="3700">
              <a:solidFill>
                <a:srgbClr val="4A86E8"/>
              </a:solidFill>
              <a:latin typeface="Libre Baskerville"/>
              <a:ea typeface="Libre Baskerville"/>
              <a:cs typeface="Libre Baskerville"/>
              <a:sym typeface="Libre Baskervill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SCREENSHOTS</a:t>
            </a:r>
            <a:br>
              <a:rPr lang="en-IN" dirty="0"/>
            </a:br>
            <a:r>
              <a:rPr lang="en-IN" sz="1350" dirty="0">
                <a:solidFill>
                  <a:schemeClr val="tx1"/>
                </a:solidFill>
              </a:rPr>
              <a:t/>
            </a:r>
            <a:br>
              <a:rPr lang="en-IN" sz="1350" dirty="0">
                <a:solidFill>
                  <a:schemeClr val="tx1"/>
                </a:solidFill>
              </a:rPr>
            </a:br>
            <a:r>
              <a:rPr lang="en-IN" sz="1350" dirty="0">
                <a:solidFill>
                  <a:schemeClr val="tx1"/>
                </a:solidFill>
              </a:rPr>
              <a:t>Home page</a:t>
            </a:r>
            <a:endParaRPr lang="en-IN" dirty="0"/>
          </a:p>
        </p:txBody>
      </p:sp>
      <p:sp>
        <p:nvSpPr>
          <p:cNvPr id="3" name="Content Placeholder 2"/>
          <p:cNvSpPr>
            <a:spLocks noGrp="1"/>
          </p:cNvSpPr>
          <p:nvPr>
            <p:ph idx="1"/>
          </p:nvPr>
        </p:nvSpPr>
        <p:spPr/>
        <p:txBody>
          <a:bodyPr/>
          <a:lstStyle/>
          <a:p>
            <a:pPr marL="0" indent="0">
              <a:buNone/>
            </a:pP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197" y="1085850"/>
            <a:ext cx="7553672" cy="3875809"/>
          </a:xfrm>
          <a:prstGeom prst="rect">
            <a:avLst/>
          </a:prstGeom>
        </p:spPr>
      </p:pic>
    </p:spTree>
    <p:extLst>
      <p:ext uri="{BB962C8B-B14F-4D97-AF65-F5344CB8AC3E}">
        <p14:creationId xmlns:p14="http://schemas.microsoft.com/office/powerpoint/2010/main" val="1491245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50" dirty="0">
                <a:solidFill>
                  <a:schemeClr val="tx1"/>
                </a:solidFill>
                <a:latin typeface="Times New Roman" panose="02020603050405020304" pitchFamily="18" charset="0"/>
                <a:cs typeface="Times New Roman" panose="02020603050405020304" pitchFamily="18" charset="0"/>
              </a:rPr>
              <a:t>There will be a short summary regarding our hospital, what are its speciality and the facilities we provide to the society.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510" y="1059873"/>
            <a:ext cx="7138554" cy="3938154"/>
          </a:xfrm>
        </p:spPr>
      </p:pic>
    </p:spTree>
    <p:extLst>
      <p:ext uri="{BB962C8B-B14F-4D97-AF65-F5344CB8AC3E}">
        <p14:creationId xmlns:p14="http://schemas.microsoft.com/office/powerpoint/2010/main" val="1164999771"/>
      </p:ext>
    </p:extLst>
  </p:cSld>
  <p:clrMapOvr>
    <a:masterClrMapping/>
  </p:clrMapOvr>
</p:sld>
</file>

<file path=ppt/theme/theme1.xml><?xml version="1.0" encoding="utf-8"?>
<a:theme xmlns:a="http://schemas.openxmlformats.org/drawingml/2006/main" name="1_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843</Words>
  <Application>Microsoft Office PowerPoint</Application>
  <PresentationFormat>On-screen Show (16:9)</PresentationFormat>
  <Paragraphs>127</Paragraphs>
  <Slides>30</Slides>
  <Notes>12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30</vt:i4>
      </vt:variant>
    </vt:vector>
  </HeadingPairs>
  <TitlesOfParts>
    <vt:vector size="40" baseType="lpstr">
      <vt:lpstr>Noto Sans Symbols</vt:lpstr>
      <vt:lpstr>Arial</vt:lpstr>
      <vt:lpstr>Calibri</vt:lpstr>
      <vt:lpstr>Libre Franklin</vt:lpstr>
      <vt:lpstr>Libre Baskerville</vt:lpstr>
      <vt:lpstr>Times New Roman</vt:lpstr>
      <vt:lpstr>charter</vt:lpstr>
      <vt:lpstr>1_Equity</vt:lpstr>
      <vt:lpstr>Equity</vt:lpstr>
      <vt:lpstr>2_Equity</vt:lpstr>
      <vt:lpstr>Hospital Management System</vt:lpstr>
      <vt:lpstr>Content</vt:lpstr>
      <vt:lpstr>Introduction </vt:lpstr>
      <vt:lpstr>Problem definition</vt:lpstr>
      <vt:lpstr>System description</vt:lpstr>
      <vt:lpstr>Hardware &amp; software requirements</vt:lpstr>
      <vt:lpstr>User Interface Design</vt:lpstr>
      <vt:lpstr>SCREENSHOTS  Home page</vt:lpstr>
      <vt:lpstr>There will be a short summary regarding our hospital, what are its speciality and the facilities we provide to the society. </vt:lpstr>
      <vt:lpstr>Under online appointment, the patient can fill the necessary details and book their appointments.</vt:lpstr>
      <vt:lpstr> Under Registration, if a person does not have a Login ID, he/she can register and create a new login ID.</vt:lpstr>
      <vt:lpstr>If a person has any queries or wants to give any feedback they can text or contact us. </vt:lpstr>
      <vt:lpstr>PATIENT LOGIN PAGE:  After registration the person can login under the Patient Login panel.</vt:lpstr>
      <vt:lpstr>For security reasons a person can change their profile details and also their password.</vt:lpstr>
      <vt:lpstr>ADMIN LOGIN PAGE:  In this page the receptionist can login under this panel.</vt:lpstr>
      <vt:lpstr>The admin can view their profile details, they can also  change their password and add new admin.</vt:lpstr>
      <vt:lpstr>The admin can add patient details and view patient records.</vt:lpstr>
      <vt:lpstr>The admin can view 1) treatment records</vt:lpstr>
      <vt:lpstr>2) Can also add and view doctor timings</vt:lpstr>
      <vt:lpstr>3) Add and view Treatments and medicines.</vt:lpstr>
      <vt:lpstr>DOCTORS LOGIN PANEL:  The doctor can login their ID and password.</vt:lpstr>
      <vt:lpstr>The doctor can view and change their profile details.</vt:lpstr>
      <vt:lpstr>They can also view pending and approved appointments under them.</vt:lpstr>
      <vt:lpstr>The doctor can view the patient records,.</vt:lpstr>
      <vt:lpstr>The doctor can view and add the Timings.</vt:lpstr>
      <vt:lpstr>Applications of the System</vt:lpstr>
      <vt:lpstr>Conclusions</vt:lpstr>
      <vt:lpstr>Literature Cited(book and web References)</vt:lpstr>
      <vt:lpstr>Acknowledgements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Nithin Menezes</dc:creator>
  <cp:lastModifiedBy>Nithin</cp:lastModifiedBy>
  <cp:revision>16</cp:revision>
  <dcterms:modified xsi:type="dcterms:W3CDTF">2020-12-17T05:54:41Z</dcterms:modified>
</cp:coreProperties>
</file>