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57" r:id="rId2"/>
    <p:sldId id="258" r:id="rId3"/>
    <p:sldId id="273" r:id="rId4"/>
    <p:sldId id="274" r:id="rId5"/>
    <p:sldId id="281" r:id="rId6"/>
    <p:sldId id="276" r:id="rId7"/>
    <p:sldId id="275" r:id="rId8"/>
    <p:sldId id="279" r:id="rId9"/>
    <p:sldId id="280" r:id="rId10"/>
    <p:sldId id="267" r:id="rId11"/>
  </p:sldIdLst>
  <p:sldSz cx="9144000" cy="6858000" type="screen4x3"/>
  <p:notesSz cx="9947275"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313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364" autoAdjust="0"/>
  </p:normalViewPr>
  <p:slideViewPr>
    <p:cSldViewPr>
      <p:cViewPr varScale="1">
        <p:scale>
          <a:sx n="73" d="100"/>
          <a:sy n="73" d="100"/>
        </p:scale>
        <p:origin x="1296" y="78"/>
      </p:cViewPr>
      <p:guideLst>
        <p:guide orient="horz" pos="2160"/>
        <p:guide pos="2880"/>
      </p:guideLst>
    </p:cSldViewPr>
  </p:slideViewPr>
  <p:notesTextViewPr>
    <p:cViewPr>
      <p:scale>
        <a:sx n="1" d="1"/>
        <a:sy n="1" d="1"/>
      </p:scale>
      <p:origin x="0" y="0"/>
    </p:cViewPr>
  </p:notesTextViewPr>
  <p:notesViewPr>
    <p:cSldViewPr>
      <p:cViewPr varScale="1">
        <p:scale>
          <a:sx n="89" d="100"/>
          <a:sy n="89" d="100"/>
        </p:scale>
        <p:origin x="-1650" y="-102"/>
      </p:cViewPr>
      <p:guideLst>
        <p:guide orient="horz" pos="2160"/>
        <p:guide pos="313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10486"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34487" y="0"/>
            <a:ext cx="4310486" cy="342900"/>
          </a:xfrm>
          <a:prstGeom prst="rect">
            <a:avLst/>
          </a:prstGeom>
        </p:spPr>
        <p:txBody>
          <a:bodyPr vert="horz" lIns="91440" tIns="45720" rIns="91440" bIns="45720" rtlCol="0"/>
          <a:lstStyle>
            <a:lvl1pPr algn="r">
              <a:defRPr sz="1200"/>
            </a:lvl1pPr>
          </a:lstStyle>
          <a:p>
            <a:fld id="{11E4AC62-1D98-468E-AC93-C572E908DD6A}" type="datetimeFigureOut">
              <a:rPr lang="en-IN" smtClean="0"/>
              <a:pPr/>
              <a:t>25-10-2021</a:t>
            </a:fld>
            <a:endParaRPr lang="en-IN"/>
          </a:p>
        </p:txBody>
      </p:sp>
      <p:sp>
        <p:nvSpPr>
          <p:cNvPr id="4" name="Footer Placeholder 3"/>
          <p:cNvSpPr>
            <a:spLocks noGrp="1"/>
          </p:cNvSpPr>
          <p:nvPr>
            <p:ph type="ftr" sz="quarter" idx="2"/>
          </p:nvPr>
        </p:nvSpPr>
        <p:spPr>
          <a:xfrm>
            <a:off x="0" y="6513910"/>
            <a:ext cx="4310486" cy="3429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34487" y="6513910"/>
            <a:ext cx="4310486" cy="342900"/>
          </a:xfrm>
          <a:prstGeom prst="rect">
            <a:avLst/>
          </a:prstGeom>
        </p:spPr>
        <p:txBody>
          <a:bodyPr vert="horz" lIns="91440" tIns="45720" rIns="91440" bIns="45720" rtlCol="0" anchor="b"/>
          <a:lstStyle>
            <a:lvl1pPr algn="r">
              <a:defRPr sz="1200"/>
            </a:lvl1pPr>
          </a:lstStyle>
          <a:p>
            <a:fld id="{2A9E6EC0-4E20-4135-B29D-E438DE29031A}" type="slidenum">
              <a:rPr lang="en-IN" smtClean="0"/>
              <a:pPr/>
              <a:t>‹#›</a:t>
            </a:fld>
            <a:endParaRPr lang="en-IN"/>
          </a:p>
        </p:txBody>
      </p:sp>
    </p:spTree>
    <p:extLst>
      <p:ext uri="{BB962C8B-B14F-4D97-AF65-F5344CB8AC3E}">
        <p14:creationId xmlns:p14="http://schemas.microsoft.com/office/powerpoint/2010/main" val="27881711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10486"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34487" y="0"/>
            <a:ext cx="4310486" cy="342900"/>
          </a:xfrm>
          <a:prstGeom prst="rect">
            <a:avLst/>
          </a:prstGeom>
        </p:spPr>
        <p:txBody>
          <a:bodyPr vert="horz" lIns="91440" tIns="45720" rIns="91440" bIns="45720" rtlCol="0"/>
          <a:lstStyle>
            <a:lvl1pPr algn="r">
              <a:defRPr sz="1200"/>
            </a:lvl1pPr>
          </a:lstStyle>
          <a:p>
            <a:fld id="{C3577FF5-F315-49E1-99FF-CFC79FBC9026}" type="datetimeFigureOut">
              <a:rPr lang="en-US" smtClean="0"/>
              <a:pPr/>
              <a:t>10/25/2021</a:t>
            </a:fld>
            <a:endParaRPr lang="en-US"/>
          </a:p>
        </p:txBody>
      </p:sp>
      <p:sp>
        <p:nvSpPr>
          <p:cNvPr id="4" name="Slide Image Placeholder 3"/>
          <p:cNvSpPr>
            <a:spLocks noGrp="1" noRot="1" noChangeAspect="1"/>
          </p:cNvSpPr>
          <p:nvPr>
            <p:ph type="sldImg" idx="2"/>
          </p:nvPr>
        </p:nvSpPr>
        <p:spPr>
          <a:xfrm>
            <a:off x="3259138"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4728" y="3257550"/>
            <a:ext cx="795782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4310486"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34487" y="6513910"/>
            <a:ext cx="4310486" cy="342900"/>
          </a:xfrm>
          <a:prstGeom prst="rect">
            <a:avLst/>
          </a:prstGeom>
        </p:spPr>
        <p:txBody>
          <a:bodyPr vert="horz" lIns="91440" tIns="45720" rIns="91440" bIns="45720" rtlCol="0" anchor="b"/>
          <a:lstStyle>
            <a:lvl1pPr algn="r">
              <a:defRPr sz="1200"/>
            </a:lvl1pPr>
          </a:lstStyle>
          <a:p>
            <a:fld id="{AE28AC35-5AFB-4FA3-BE78-CCF5D300E417}" type="slidenum">
              <a:rPr lang="en-US" smtClean="0"/>
              <a:pPr/>
              <a:t>‹#›</a:t>
            </a:fld>
            <a:endParaRPr lang="en-US"/>
          </a:p>
        </p:txBody>
      </p:sp>
    </p:spTree>
    <p:extLst>
      <p:ext uri="{BB962C8B-B14F-4D97-AF65-F5344CB8AC3E}">
        <p14:creationId xmlns:p14="http://schemas.microsoft.com/office/powerpoint/2010/main" val="3354051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4B197C-0C7A-4433-BBD8-AE519657F5FE}"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140478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4B197C-0C7A-4433-BBD8-AE519657F5FE}"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363867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E28AC35-5AFB-4FA3-BE78-CCF5D300E417}" type="slidenum">
              <a:rPr lang="en-US" smtClean="0"/>
              <a:pPr/>
              <a:t>6</a:t>
            </a:fld>
            <a:endParaRPr lang="en-US"/>
          </a:p>
        </p:txBody>
      </p:sp>
    </p:spTree>
    <p:extLst>
      <p:ext uri="{BB962C8B-B14F-4D97-AF65-F5344CB8AC3E}">
        <p14:creationId xmlns:p14="http://schemas.microsoft.com/office/powerpoint/2010/main" val="1942274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E28AC35-5AFB-4FA3-BE78-CCF5D300E417}" type="slidenum">
              <a:rPr lang="en-US" smtClean="0"/>
              <a:pPr/>
              <a:t>7</a:t>
            </a:fld>
            <a:endParaRPr lang="en-US"/>
          </a:p>
        </p:txBody>
      </p:sp>
    </p:spTree>
    <p:extLst>
      <p:ext uri="{BB962C8B-B14F-4D97-AF65-F5344CB8AC3E}">
        <p14:creationId xmlns:p14="http://schemas.microsoft.com/office/powerpoint/2010/main" val="76967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E28AC35-5AFB-4FA3-BE78-CCF5D300E417}" type="slidenum">
              <a:rPr lang="en-US" smtClean="0"/>
              <a:pPr/>
              <a:t>8</a:t>
            </a:fld>
            <a:endParaRPr lang="en-US"/>
          </a:p>
        </p:txBody>
      </p:sp>
    </p:spTree>
    <p:extLst>
      <p:ext uri="{BB962C8B-B14F-4D97-AF65-F5344CB8AC3E}">
        <p14:creationId xmlns:p14="http://schemas.microsoft.com/office/powerpoint/2010/main" val="343685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E28AC35-5AFB-4FA3-BE78-CCF5D300E417}" type="slidenum">
              <a:rPr lang="en-US" smtClean="0"/>
              <a:pPr/>
              <a:t>9</a:t>
            </a:fld>
            <a:endParaRPr lang="en-US"/>
          </a:p>
        </p:txBody>
      </p:sp>
    </p:spTree>
    <p:extLst>
      <p:ext uri="{BB962C8B-B14F-4D97-AF65-F5344CB8AC3E}">
        <p14:creationId xmlns:p14="http://schemas.microsoft.com/office/powerpoint/2010/main" val="2422398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Maximum of two slides. </a:t>
            </a:r>
          </a:p>
        </p:txBody>
      </p:sp>
      <p:sp>
        <p:nvSpPr>
          <p:cNvPr id="4" name="Slide Number Placeholder 3"/>
          <p:cNvSpPr>
            <a:spLocks noGrp="1"/>
          </p:cNvSpPr>
          <p:nvPr>
            <p:ph type="sldNum" sz="quarter" idx="10"/>
          </p:nvPr>
        </p:nvSpPr>
        <p:spPr/>
        <p:txBody>
          <a:bodyPr/>
          <a:lstStyle/>
          <a:p>
            <a:fld id="{AE28AC35-5AFB-4FA3-BE78-CCF5D300E417}" type="slidenum">
              <a:rPr lang="en-US" smtClean="0"/>
              <a:pPr/>
              <a:t>10</a:t>
            </a:fld>
            <a:endParaRPr lang="en-US"/>
          </a:p>
        </p:txBody>
      </p:sp>
    </p:spTree>
    <p:extLst>
      <p:ext uri="{BB962C8B-B14F-4D97-AF65-F5344CB8AC3E}">
        <p14:creationId xmlns:p14="http://schemas.microsoft.com/office/powerpoint/2010/main" val="3081281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E37FCA6D-5A4B-4D6C-970F-5F5BC78ED0D0}" type="datetime1">
              <a:rPr lang="en-US" smtClean="0">
                <a:solidFill>
                  <a:srgbClr val="1F497D"/>
                </a:solidFill>
              </a:rPr>
              <a:pPr/>
              <a:t>10/25/2021</a:t>
            </a:fld>
            <a:endParaRPr lang="en-US">
              <a:solidFill>
                <a:srgbClr val="1F497D"/>
              </a:solidFill>
            </a:endParaRPr>
          </a:p>
        </p:txBody>
      </p:sp>
      <p:sp>
        <p:nvSpPr>
          <p:cNvPr id="17" name="Footer Placeholder 16"/>
          <p:cNvSpPr>
            <a:spLocks noGrp="1"/>
          </p:cNvSpPr>
          <p:nvPr>
            <p:ph type="ftr" sz="quarter" idx="11"/>
          </p:nvPr>
        </p:nvSpPr>
        <p:spPr/>
        <p:txBody>
          <a:bodyPr/>
          <a:lstStyle/>
          <a:p>
            <a:r>
              <a:rPr lang="en-US">
                <a:solidFill>
                  <a:srgbClr val="1F497D"/>
                </a:solidFill>
              </a:rPr>
              <a:t>Project Title</a:t>
            </a:r>
            <a:endParaRPr lang="en-US" dirty="0">
              <a:solidFill>
                <a:srgbClr val="1F497D"/>
              </a:solidFill>
            </a:endParaRP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BBC6685-0B53-4B4E-AE18-5FC646DDFD4A}"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extLst>
      <p:ext uri="{BB962C8B-B14F-4D97-AF65-F5344CB8AC3E}">
        <p14:creationId xmlns:p14="http://schemas.microsoft.com/office/powerpoint/2010/main" val="208199933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523278-2F6B-4330-89E5-680B1188C5C1}" type="datetime1">
              <a:rPr lang="en-US" smtClean="0">
                <a:solidFill>
                  <a:srgbClr val="1F497D"/>
                </a:solidFill>
              </a:rPr>
              <a:pPr/>
              <a:t>10/25/2021</a:t>
            </a:fld>
            <a:endParaRPr lang="en-US">
              <a:solidFill>
                <a:srgbClr val="1F497D"/>
              </a:solidFill>
            </a:endParaRPr>
          </a:p>
        </p:txBody>
      </p:sp>
      <p:sp>
        <p:nvSpPr>
          <p:cNvPr id="5" name="Footer Placeholder 4"/>
          <p:cNvSpPr>
            <a:spLocks noGrp="1"/>
          </p:cNvSpPr>
          <p:nvPr>
            <p:ph type="ftr" sz="quarter" idx="11"/>
          </p:nvPr>
        </p:nvSpPr>
        <p:spPr/>
        <p:txBody>
          <a:bodyPr/>
          <a:lstStyle/>
          <a:p>
            <a:r>
              <a:rPr lang="en-US">
                <a:solidFill>
                  <a:srgbClr val="1F497D"/>
                </a:solidFill>
              </a:rPr>
              <a:t>Project Title</a:t>
            </a:r>
            <a:endParaRPr lang="en-US" dirty="0">
              <a:solidFill>
                <a:srgbClr val="1F497D"/>
              </a:solidFill>
            </a:endParaRPr>
          </a:p>
        </p:txBody>
      </p:sp>
      <p:sp>
        <p:nvSpPr>
          <p:cNvPr id="6" name="Slide Number Placeholder 5"/>
          <p:cNvSpPr>
            <a:spLocks noGrp="1"/>
          </p:cNvSpPr>
          <p:nvPr>
            <p:ph type="sldNum" sz="quarter" idx="12"/>
          </p:nvPr>
        </p:nvSpPr>
        <p:spPr/>
        <p:txBody>
          <a:bodyPr/>
          <a:lstStyle/>
          <a:p>
            <a:fld id="{CBBC6685-0B53-4B4E-AE18-5FC646DDFD4A}" type="slidenum">
              <a:rPr lang="en-US" smtClean="0"/>
              <a:pPr/>
              <a:t>‹#›</a:t>
            </a:fld>
            <a:endParaRPr lang="en-US"/>
          </a:p>
        </p:txBody>
      </p:sp>
    </p:spTree>
    <p:extLst>
      <p:ext uri="{BB962C8B-B14F-4D97-AF65-F5344CB8AC3E}">
        <p14:creationId xmlns:p14="http://schemas.microsoft.com/office/powerpoint/2010/main" val="2586027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4E3A003-25E7-4891-98DB-A6F10AD19A1B}" type="datetime1">
              <a:rPr lang="en-US" smtClean="0">
                <a:solidFill>
                  <a:srgbClr val="1F497D"/>
                </a:solidFill>
              </a:rPr>
              <a:pPr/>
              <a:t>10/25/2021</a:t>
            </a:fld>
            <a:endParaRPr lang="en-US">
              <a:solidFill>
                <a:srgbClr val="1F497D"/>
              </a:solidFill>
            </a:endParaRPr>
          </a:p>
        </p:txBody>
      </p:sp>
      <p:sp>
        <p:nvSpPr>
          <p:cNvPr id="5" name="Footer Placeholder 4"/>
          <p:cNvSpPr>
            <a:spLocks noGrp="1"/>
          </p:cNvSpPr>
          <p:nvPr>
            <p:ph type="ftr" sz="quarter" idx="11"/>
          </p:nvPr>
        </p:nvSpPr>
        <p:spPr/>
        <p:txBody>
          <a:bodyPr/>
          <a:lstStyle/>
          <a:p>
            <a:r>
              <a:rPr lang="en-US">
                <a:solidFill>
                  <a:srgbClr val="1F497D"/>
                </a:solidFill>
              </a:rPr>
              <a:t>Project Title</a:t>
            </a:r>
            <a:endParaRPr lang="en-US" dirty="0">
              <a:solidFill>
                <a:srgbClr val="1F497D"/>
              </a:solidFill>
            </a:endParaRPr>
          </a:p>
        </p:txBody>
      </p:sp>
      <p:sp>
        <p:nvSpPr>
          <p:cNvPr id="6" name="Slide Number Placeholder 5"/>
          <p:cNvSpPr>
            <a:spLocks noGrp="1"/>
          </p:cNvSpPr>
          <p:nvPr>
            <p:ph type="sldNum" sz="quarter" idx="12"/>
          </p:nvPr>
        </p:nvSpPr>
        <p:spPr/>
        <p:txBody>
          <a:bodyPr/>
          <a:lstStyle/>
          <a:p>
            <a:fld id="{CBBC6685-0B53-4B4E-AE18-5FC646DDFD4A}" type="slidenum">
              <a:rPr lang="en-US" smtClean="0"/>
              <a:pPr/>
              <a:t>‹#›</a:t>
            </a:fld>
            <a:endParaRPr lang="en-US"/>
          </a:p>
        </p:txBody>
      </p:sp>
    </p:spTree>
    <p:extLst>
      <p:ext uri="{BB962C8B-B14F-4D97-AF65-F5344CB8AC3E}">
        <p14:creationId xmlns:p14="http://schemas.microsoft.com/office/powerpoint/2010/main" val="1848569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3CBA59D9-633C-443E-9DDD-D9F17657FDA4}" type="datetime1">
              <a:rPr lang="en-US" smtClean="0">
                <a:solidFill>
                  <a:srgbClr val="1F497D"/>
                </a:solidFill>
              </a:rPr>
              <a:pPr/>
              <a:t>10/25/2021</a:t>
            </a:fld>
            <a:endParaRPr lang="en-US">
              <a:solidFill>
                <a:srgbClr val="1F497D"/>
              </a:solidFill>
            </a:endParaRPr>
          </a:p>
        </p:txBody>
      </p:sp>
      <p:sp>
        <p:nvSpPr>
          <p:cNvPr id="5" name="Footer Placeholder 4"/>
          <p:cNvSpPr>
            <a:spLocks noGrp="1"/>
          </p:cNvSpPr>
          <p:nvPr>
            <p:ph type="ftr" sz="quarter" idx="11"/>
          </p:nvPr>
        </p:nvSpPr>
        <p:spPr/>
        <p:txBody>
          <a:bodyPr/>
          <a:lstStyle/>
          <a:p>
            <a:r>
              <a:rPr lang="en-US">
                <a:solidFill>
                  <a:srgbClr val="1F497D"/>
                </a:solidFill>
              </a:rPr>
              <a:t>Project Title</a:t>
            </a:r>
            <a:endParaRPr lang="en-US" dirty="0">
              <a:solidFill>
                <a:srgbClr val="1F497D"/>
              </a:solidFill>
            </a:endParaRPr>
          </a:p>
        </p:txBody>
      </p:sp>
      <p:sp>
        <p:nvSpPr>
          <p:cNvPr id="6" name="Slide Number Placeholder 5"/>
          <p:cNvSpPr>
            <a:spLocks noGrp="1"/>
          </p:cNvSpPr>
          <p:nvPr>
            <p:ph type="sldNum" sz="quarter" idx="12"/>
          </p:nvPr>
        </p:nvSpPr>
        <p:spPr/>
        <p:txBody>
          <a:bodyPr/>
          <a:lstStyle/>
          <a:p>
            <a:fld id="{CBBC6685-0B53-4B4E-AE18-5FC646DDFD4A}"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59084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BFA5BFE-D176-47A6-A77E-D77A275E8CDA}" type="datetime1">
              <a:rPr lang="en-US" smtClean="0">
                <a:solidFill>
                  <a:srgbClr val="1F497D"/>
                </a:solidFill>
              </a:rPr>
              <a:pPr/>
              <a:t>10/25/2021</a:t>
            </a:fld>
            <a:endParaRPr lang="en-US">
              <a:solidFill>
                <a:srgbClr val="1F497D"/>
              </a:solidFill>
            </a:endParaRPr>
          </a:p>
        </p:txBody>
      </p:sp>
      <p:sp>
        <p:nvSpPr>
          <p:cNvPr id="5" name="Footer Placeholder 4"/>
          <p:cNvSpPr>
            <a:spLocks noGrp="1"/>
          </p:cNvSpPr>
          <p:nvPr>
            <p:ph type="ftr" sz="quarter" idx="11"/>
          </p:nvPr>
        </p:nvSpPr>
        <p:spPr>
          <a:xfrm>
            <a:off x="800100" y="6172200"/>
            <a:ext cx="4000500" cy="457200"/>
          </a:xfrm>
        </p:spPr>
        <p:txBody>
          <a:bodyPr/>
          <a:lstStyle/>
          <a:p>
            <a:r>
              <a:rPr lang="en-US">
                <a:solidFill>
                  <a:srgbClr val="1F497D"/>
                </a:solidFill>
              </a:rPr>
              <a:t>Project Title</a:t>
            </a:r>
            <a:endParaRPr lang="en-US" dirty="0">
              <a:solidFill>
                <a:srgbClr val="1F497D"/>
              </a:solidFill>
            </a:endParaRP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146304" y="6208776"/>
            <a:ext cx="457200" cy="457200"/>
          </a:xfrm>
        </p:spPr>
        <p:txBody>
          <a:bodyPr/>
          <a:lstStyle/>
          <a:p>
            <a:fld id="{CBBC6685-0B53-4B4E-AE18-5FC646DDFD4A}" type="slidenum">
              <a:rPr lang="en-US" smtClean="0"/>
              <a:pPr/>
              <a:t>‹#›</a:t>
            </a:fld>
            <a:endParaRPr lang="en-US"/>
          </a:p>
        </p:txBody>
      </p:sp>
    </p:spTree>
    <p:extLst>
      <p:ext uri="{BB962C8B-B14F-4D97-AF65-F5344CB8AC3E}">
        <p14:creationId xmlns:p14="http://schemas.microsoft.com/office/powerpoint/2010/main" val="253470031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468B4F5-946B-4DF1-BB2D-C460D23C37A5}" type="datetime1">
              <a:rPr lang="en-US" smtClean="0">
                <a:solidFill>
                  <a:srgbClr val="1F497D"/>
                </a:solidFill>
              </a:rPr>
              <a:pPr/>
              <a:t>10/25/2021</a:t>
            </a:fld>
            <a:endParaRPr lang="en-US">
              <a:solidFill>
                <a:srgbClr val="1F497D"/>
              </a:solidFill>
            </a:endParaRPr>
          </a:p>
        </p:txBody>
      </p:sp>
      <p:sp>
        <p:nvSpPr>
          <p:cNvPr id="6" name="Footer Placeholder 5"/>
          <p:cNvSpPr>
            <a:spLocks noGrp="1"/>
          </p:cNvSpPr>
          <p:nvPr>
            <p:ph type="ftr" sz="quarter" idx="11"/>
          </p:nvPr>
        </p:nvSpPr>
        <p:spPr/>
        <p:txBody>
          <a:bodyPr/>
          <a:lstStyle/>
          <a:p>
            <a:r>
              <a:rPr lang="en-US">
                <a:solidFill>
                  <a:srgbClr val="1F497D"/>
                </a:solidFill>
              </a:rPr>
              <a:t>Project Title</a:t>
            </a:r>
            <a:endParaRPr lang="en-US" dirty="0">
              <a:solidFill>
                <a:srgbClr val="1F497D"/>
              </a:solidFill>
            </a:endParaRPr>
          </a:p>
        </p:txBody>
      </p:sp>
      <p:sp>
        <p:nvSpPr>
          <p:cNvPr id="7" name="Slide Number Placeholder 6"/>
          <p:cNvSpPr>
            <a:spLocks noGrp="1"/>
          </p:cNvSpPr>
          <p:nvPr>
            <p:ph type="sldNum" sz="quarter" idx="12"/>
          </p:nvPr>
        </p:nvSpPr>
        <p:spPr/>
        <p:txBody>
          <a:bodyPr/>
          <a:lstStyle/>
          <a:p>
            <a:fld id="{CBBC6685-0B53-4B4E-AE18-5FC646DDFD4A}"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29089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2186C687-9034-4398-8A64-C143FD960FA6}" type="datetime1">
              <a:rPr lang="en-US" smtClean="0">
                <a:solidFill>
                  <a:srgbClr val="1F497D"/>
                </a:solidFill>
              </a:rPr>
              <a:pPr/>
              <a:t>10/25/2021</a:t>
            </a:fld>
            <a:endParaRPr lang="en-US">
              <a:solidFill>
                <a:srgbClr val="1F497D"/>
              </a:solidFill>
            </a:endParaRPr>
          </a:p>
        </p:txBody>
      </p:sp>
      <p:sp>
        <p:nvSpPr>
          <p:cNvPr id="8" name="Footer Placeholder 7"/>
          <p:cNvSpPr>
            <a:spLocks noGrp="1"/>
          </p:cNvSpPr>
          <p:nvPr>
            <p:ph type="ftr" sz="quarter" idx="11"/>
          </p:nvPr>
        </p:nvSpPr>
        <p:spPr/>
        <p:txBody>
          <a:bodyPr/>
          <a:lstStyle/>
          <a:p>
            <a:r>
              <a:rPr lang="en-US">
                <a:solidFill>
                  <a:srgbClr val="1F497D"/>
                </a:solidFill>
              </a:rPr>
              <a:t>Project Title</a:t>
            </a:r>
            <a:endParaRPr lang="en-US" dirty="0">
              <a:solidFill>
                <a:srgbClr val="1F497D"/>
              </a:solidFill>
            </a:endParaRPr>
          </a:p>
        </p:txBody>
      </p:sp>
      <p:sp>
        <p:nvSpPr>
          <p:cNvPr id="9" name="Slide Number Placeholder 8"/>
          <p:cNvSpPr>
            <a:spLocks noGrp="1"/>
          </p:cNvSpPr>
          <p:nvPr>
            <p:ph type="sldNum" sz="quarter" idx="12"/>
          </p:nvPr>
        </p:nvSpPr>
        <p:spPr/>
        <p:txBody>
          <a:bodyPr/>
          <a:lstStyle/>
          <a:p>
            <a:fld id="{CBBC6685-0B53-4B4E-AE18-5FC646DDFD4A}"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279345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F9281D7-D912-4B4E-BE7B-AAF7AF0711DD}" type="datetime1">
              <a:rPr lang="en-US" smtClean="0">
                <a:solidFill>
                  <a:srgbClr val="1F497D"/>
                </a:solidFill>
              </a:rPr>
              <a:pPr/>
              <a:t>10/25/2021</a:t>
            </a:fld>
            <a:endParaRPr lang="en-US">
              <a:solidFill>
                <a:srgbClr val="1F497D"/>
              </a:solidFill>
            </a:endParaRPr>
          </a:p>
        </p:txBody>
      </p:sp>
      <p:sp>
        <p:nvSpPr>
          <p:cNvPr id="4" name="Footer Placeholder 3"/>
          <p:cNvSpPr>
            <a:spLocks noGrp="1"/>
          </p:cNvSpPr>
          <p:nvPr>
            <p:ph type="ftr" sz="quarter" idx="11"/>
          </p:nvPr>
        </p:nvSpPr>
        <p:spPr/>
        <p:txBody>
          <a:bodyPr/>
          <a:lstStyle/>
          <a:p>
            <a:r>
              <a:rPr lang="en-US">
                <a:solidFill>
                  <a:srgbClr val="1F497D"/>
                </a:solidFill>
              </a:rPr>
              <a:t>Project Title</a:t>
            </a:r>
            <a:endParaRPr lang="en-US" dirty="0">
              <a:solidFill>
                <a:srgbClr val="1F497D"/>
              </a:solidFill>
            </a:endParaRPr>
          </a:p>
        </p:txBody>
      </p:sp>
      <p:sp>
        <p:nvSpPr>
          <p:cNvPr id="5" name="Slide Number Placeholder 4"/>
          <p:cNvSpPr>
            <a:spLocks noGrp="1"/>
          </p:cNvSpPr>
          <p:nvPr>
            <p:ph type="sldNum" sz="quarter" idx="12"/>
          </p:nvPr>
        </p:nvSpPr>
        <p:spPr/>
        <p:txBody>
          <a:bodyPr/>
          <a:lstStyle/>
          <a:p>
            <a:fld id="{CBBC6685-0B53-4B4E-AE18-5FC646DDFD4A}" type="slidenum">
              <a:rPr lang="en-US" smtClean="0"/>
              <a:pPr/>
              <a:t>‹#›</a:t>
            </a:fld>
            <a:endParaRPr lang="en-US"/>
          </a:p>
        </p:txBody>
      </p:sp>
    </p:spTree>
    <p:extLst>
      <p:ext uri="{BB962C8B-B14F-4D97-AF65-F5344CB8AC3E}">
        <p14:creationId xmlns:p14="http://schemas.microsoft.com/office/powerpoint/2010/main" val="298256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73F76F-B41C-4CD2-89C4-6E565AFECE7E}" type="datetime1">
              <a:rPr lang="en-US" smtClean="0">
                <a:solidFill>
                  <a:srgbClr val="1F497D"/>
                </a:solidFill>
              </a:rPr>
              <a:pPr/>
              <a:t>10/25/2021</a:t>
            </a:fld>
            <a:endParaRPr lang="en-US">
              <a:solidFill>
                <a:srgbClr val="1F497D"/>
              </a:solidFill>
            </a:endParaRPr>
          </a:p>
        </p:txBody>
      </p:sp>
      <p:sp>
        <p:nvSpPr>
          <p:cNvPr id="3" name="Footer Placeholder 2"/>
          <p:cNvSpPr>
            <a:spLocks noGrp="1"/>
          </p:cNvSpPr>
          <p:nvPr>
            <p:ph type="ftr" sz="quarter" idx="11"/>
          </p:nvPr>
        </p:nvSpPr>
        <p:spPr/>
        <p:txBody>
          <a:bodyPr/>
          <a:lstStyle/>
          <a:p>
            <a:r>
              <a:rPr lang="en-US">
                <a:solidFill>
                  <a:srgbClr val="1F497D"/>
                </a:solidFill>
              </a:rPr>
              <a:t>Project Title</a:t>
            </a:r>
            <a:endParaRPr lang="en-US" dirty="0">
              <a:solidFill>
                <a:srgbClr val="1F497D"/>
              </a:solidFill>
            </a:endParaRPr>
          </a:p>
        </p:txBody>
      </p:sp>
      <p:sp>
        <p:nvSpPr>
          <p:cNvPr id="4" name="Slide Number Placeholder 3"/>
          <p:cNvSpPr>
            <a:spLocks noGrp="1"/>
          </p:cNvSpPr>
          <p:nvPr>
            <p:ph type="sldNum" sz="quarter" idx="12"/>
          </p:nvPr>
        </p:nvSpPr>
        <p:spPr/>
        <p:txBody>
          <a:bodyPr/>
          <a:lstStyle/>
          <a:p>
            <a:fld id="{CBBC6685-0B53-4B4E-AE18-5FC646DDFD4A}" type="slidenum">
              <a:rPr lang="en-US" smtClean="0"/>
              <a:pPr/>
              <a:t>‹#›</a:t>
            </a:fld>
            <a:endParaRPr lang="en-US"/>
          </a:p>
        </p:txBody>
      </p:sp>
    </p:spTree>
    <p:extLst>
      <p:ext uri="{BB962C8B-B14F-4D97-AF65-F5344CB8AC3E}">
        <p14:creationId xmlns:p14="http://schemas.microsoft.com/office/powerpoint/2010/main" val="3671217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B37C5E3-A365-4B1C-BC3E-3D68E5A5E8E5}" type="datetime1">
              <a:rPr lang="en-US" smtClean="0">
                <a:solidFill>
                  <a:srgbClr val="1F497D"/>
                </a:solidFill>
              </a:rPr>
              <a:pPr/>
              <a:t>10/25/2021</a:t>
            </a:fld>
            <a:endParaRPr lang="en-US">
              <a:solidFill>
                <a:srgbClr val="1F497D"/>
              </a:solidFill>
            </a:endParaRPr>
          </a:p>
        </p:txBody>
      </p:sp>
      <p:sp>
        <p:nvSpPr>
          <p:cNvPr id="6" name="Footer Placeholder 5"/>
          <p:cNvSpPr>
            <a:spLocks noGrp="1"/>
          </p:cNvSpPr>
          <p:nvPr>
            <p:ph type="ftr" sz="quarter" idx="11"/>
          </p:nvPr>
        </p:nvSpPr>
        <p:spPr/>
        <p:txBody>
          <a:bodyPr/>
          <a:lstStyle/>
          <a:p>
            <a:r>
              <a:rPr lang="en-US">
                <a:solidFill>
                  <a:srgbClr val="1F497D"/>
                </a:solidFill>
              </a:rPr>
              <a:t>Project Title</a:t>
            </a:r>
            <a:endParaRPr lang="en-US" dirty="0">
              <a:solidFill>
                <a:srgbClr val="1F497D"/>
              </a:solidFill>
            </a:endParaRPr>
          </a:p>
        </p:txBody>
      </p:sp>
      <p:sp>
        <p:nvSpPr>
          <p:cNvPr id="7" name="Slide Number Placeholder 6"/>
          <p:cNvSpPr>
            <a:spLocks noGrp="1"/>
          </p:cNvSpPr>
          <p:nvPr>
            <p:ph type="sldNum" sz="quarter" idx="12"/>
          </p:nvPr>
        </p:nvSpPr>
        <p:spPr/>
        <p:txBody>
          <a:bodyPr/>
          <a:lstStyle/>
          <a:p>
            <a:fld id="{CBBC6685-0B53-4B4E-AE18-5FC646DDFD4A}"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648308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8154CD3-48D8-42CE-995C-DD242AEEF0DE}" type="datetime1">
              <a:rPr lang="en-US" smtClean="0">
                <a:solidFill>
                  <a:srgbClr val="1F497D"/>
                </a:solidFill>
              </a:rPr>
              <a:pPr/>
              <a:t>10/25/2021</a:t>
            </a:fld>
            <a:endParaRPr lang="en-US">
              <a:solidFill>
                <a:srgbClr val="1F497D"/>
              </a:solidFill>
            </a:endParaRPr>
          </a:p>
        </p:txBody>
      </p:sp>
      <p:sp>
        <p:nvSpPr>
          <p:cNvPr id="6" name="Footer Placeholder 5"/>
          <p:cNvSpPr>
            <a:spLocks noGrp="1"/>
          </p:cNvSpPr>
          <p:nvPr>
            <p:ph type="ftr" sz="quarter" idx="11"/>
          </p:nvPr>
        </p:nvSpPr>
        <p:spPr>
          <a:xfrm>
            <a:off x="914400" y="6172200"/>
            <a:ext cx="3886200" cy="457200"/>
          </a:xfrm>
        </p:spPr>
        <p:txBody>
          <a:bodyPr/>
          <a:lstStyle/>
          <a:p>
            <a:r>
              <a:rPr lang="en-US">
                <a:solidFill>
                  <a:srgbClr val="1F497D"/>
                </a:solidFill>
              </a:rPr>
              <a:t>Project Title</a:t>
            </a:r>
            <a:endParaRPr lang="en-US" dirty="0">
              <a:solidFill>
                <a:srgbClr val="1F497D"/>
              </a:solidFill>
            </a:endParaRPr>
          </a:p>
        </p:txBody>
      </p:sp>
      <p:sp>
        <p:nvSpPr>
          <p:cNvPr id="7" name="Slide Number Placeholder 6"/>
          <p:cNvSpPr>
            <a:spLocks noGrp="1"/>
          </p:cNvSpPr>
          <p:nvPr>
            <p:ph type="sldNum" sz="quarter" idx="12"/>
          </p:nvPr>
        </p:nvSpPr>
        <p:spPr>
          <a:xfrm>
            <a:off x="146304" y="6208776"/>
            <a:ext cx="457200" cy="457200"/>
          </a:xfrm>
        </p:spPr>
        <p:txBody>
          <a:bodyPr/>
          <a:lstStyle/>
          <a:p>
            <a:fld id="{CBBC6685-0B53-4B4E-AE18-5FC646DDFD4A}"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332368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8CB14EB-F996-4429-A4A2-94A9ADC91618}" type="datetime1">
              <a:rPr lang="en-US" smtClean="0">
                <a:solidFill>
                  <a:srgbClr val="1F497D"/>
                </a:solidFill>
              </a:rPr>
              <a:pPr/>
              <a:t>10/25/2021</a:t>
            </a:fld>
            <a:endParaRPr lang="en-US">
              <a:solidFill>
                <a:srgbClr val="1F497D"/>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a:solidFill>
                  <a:srgbClr val="1F497D"/>
                </a:solidFill>
              </a:rPr>
              <a:t>Project Title</a:t>
            </a:r>
            <a:endParaRPr lang="en-US" dirty="0">
              <a:solidFill>
                <a:srgbClr val="1F497D"/>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BBC6685-0B53-4B4E-AE18-5FC646DDFD4A}" type="slidenum">
              <a:rPr lang="en-US" smtClean="0"/>
              <a:pPr/>
              <a:t>‹#›</a:t>
            </a:fld>
            <a:endParaRPr lang="en-US"/>
          </a:p>
        </p:txBody>
      </p:sp>
    </p:spTree>
    <p:extLst>
      <p:ext uri="{BB962C8B-B14F-4D97-AF65-F5344CB8AC3E}">
        <p14:creationId xmlns:p14="http://schemas.microsoft.com/office/powerpoint/2010/main" val="22748093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3200400"/>
            <a:ext cx="6400800" cy="3429000"/>
          </a:xfrm>
        </p:spPr>
        <p:txBody>
          <a:bodyPr>
            <a:normAutofit/>
          </a:bodyPr>
          <a:lstStyle/>
          <a:p>
            <a:r>
              <a:rPr lang="en-US" b="1" dirty="0"/>
              <a:t>Group Members</a:t>
            </a:r>
          </a:p>
          <a:p>
            <a:pPr defTabSz="914293">
              <a:defRPr/>
            </a:pPr>
            <a:endParaRPr lang="en-US" i="1" dirty="0"/>
          </a:p>
          <a:p>
            <a:pPr defTabSz="914293">
              <a:defRPr/>
            </a:pPr>
            <a:r>
              <a:rPr lang="en-US" i="1" dirty="0"/>
              <a:t>.</a:t>
            </a:r>
          </a:p>
          <a:p>
            <a:pPr defTabSz="914293">
              <a:defRPr/>
            </a:pPr>
            <a:endParaRPr lang="en-US" i="1" dirty="0"/>
          </a:p>
          <a:p>
            <a:pPr defTabSz="914293">
              <a:defRPr/>
            </a:pPr>
            <a:endParaRPr lang="en-US" i="1" dirty="0"/>
          </a:p>
        </p:txBody>
      </p:sp>
      <p:sp>
        <p:nvSpPr>
          <p:cNvPr id="2" name="Title 1"/>
          <p:cNvSpPr>
            <a:spLocks noGrp="1"/>
          </p:cNvSpPr>
          <p:nvPr>
            <p:ph type="ctrTitle"/>
          </p:nvPr>
        </p:nvSpPr>
        <p:spPr>
          <a:xfrm>
            <a:off x="762000" y="1600200"/>
            <a:ext cx="7772400" cy="1165225"/>
          </a:xfrm>
        </p:spPr>
        <p:txBody>
          <a:bodyPr>
            <a:normAutofit/>
          </a:bodyPr>
          <a:lstStyle/>
          <a:p>
            <a:r>
              <a:rPr lang="en-US" dirty="0" smtClean="0">
                <a:latin typeface="Times New Roman" panose="02020603050405020304" pitchFamily="18" charset="0"/>
                <a:cs typeface="Times New Roman" panose="02020603050405020304" pitchFamily="18" charset="0"/>
              </a:rPr>
              <a:t>MY N3tWORK STORE</a:t>
            </a:r>
            <a:endParaRPr lang="en-US" dirty="0">
              <a:latin typeface="Times New Roman" panose="02020603050405020304" pitchFamily="18" charset="0"/>
              <a:cs typeface="Times New Roman" panose="02020603050405020304" pitchFamily="18" charset="0"/>
            </a:endParaRPr>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28600"/>
            <a:ext cx="1201695" cy="1128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extLst>
              <p:ext uri="{D42A27DB-BD31-4B8C-83A1-F6EECF244321}">
                <p14:modId xmlns:p14="http://schemas.microsoft.com/office/powerpoint/2010/main" val="208908167"/>
              </p:ext>
            </p:extLst>
          </p:nvPr>
        </p:nvGraphicFramePr>
        <p:xfrm>
          <a:off x="1981200" y="3733800"/>
          <a:ext cx="5181600" cy="1897207"/>
        </p:xfrm>
        <a:graphic>
          <a:graphicData uri="http://schemas.openxmlformats.org/drawingml/2006/table">
            <a:tbl>
              <a:tblPr firstRow="1" bandRow="1">
                <a:tableStyleId>{5940675A-B579-460E-94D1-54222C63F5DA}</a:tableStyleId>
              </a:tblPr>
              <a:tblGrid>
                <a:gridCol w="3994150">
                  <a:extLst>
                    <a:ext uri="{9D8B030D-6E8A-4147-A177-3AD203B41FA5}">
                      <a16:colId xmlns:a16="http://schemas.microsoft.com/office/drawing/2014/main" val="20000"/>
                    </a:ext>
                  </a:extLst>
                </a:gridCol>
                <a:gridCol w="1187450">
                  <a:extLst>
                    <a:ext uri="{9D8B030D-6E8A-4147-A177-3AD203B41FA5}">
                      <a16:colId xmlns:a16="http://schemas.microsoft.com/office/drawing/2014/main" val="20001"/>
                    </a:ext>
                  </a:extLst>
                </a:gridCol>
              </a:tblGrid>
              <a:tr h="371260">
                <a:tc>
                  <a:txBody>
                    <a:bodyPr/>
                    <a:lstStyle/>
                    <a:p>
                      <a:pPr algn="ctr"/>
                      <a:r>
                        <a:rPr lang="en-US" b="1" dirty="0"/>
                        <a:t>Name</a:t>
                      </a:r>
                    </a:p>
                  </a:txBody>
                  <a:tcPr/>
                </a:tc>
                <a:tc>
                  <a:txBody>
                    <a:bodyPr/>
                    <a:lstStyle/>
                    <a:p>
                      <a:pPr algn="ctr"/>
                      <a:r>
                        <a:rPr lang="en-US" b="1" dirty="0"/>
                        <a:t>  Roll No.</a:t>
                      </a:r>
                    </a:p>
                  </a:txBody>
                  <a:tcPr/>
                </a:tc>
                <a:extLst>
                  <a:ext uri="{0D108BD9-81ED-4DB2-BD59-A6C34878D82A}">
                    <a16:rowId xmlns:a16="http://schemas.microsoft.com/office/drawing/2014/main" val="10000"/>
                  </a:ext>
                </a:extLst>
              </a:tr>
              <a:tr h="314540">
                <a:tc>
                  <a:txBody>
                    <a:bodyPr/>
                    <a:lstStyle/>
                    <a:p>
                      <a:pPr algn="ctr"/>
                      <a:r>
                        <a:rPr lang="en-US" dirty="0" err="1" smtClean="0"/>
                        <a:t>Yogita</a:t>
                      </a:r>
                      <a:r>
                        <a:rPr lang="en-US" baseline="0" dirty="0" smtClean="0"/>
                        <a:t> </a:t>
                      </a:r>
                      <a:r>
                        <a:rPr lang="en-US" baseline="0" dirty="0" err="1" smtClean="0"/>
                        <a:t>Likhi</a:t>
                      </a:r>
                      <a:endParaRPr lang="en-US" dirty="0"/>
                    </a:p>
                  </a:txBody>
                  <a:tcPr/>
                </a:tc>
                <a:tc>
                  <a:txBody>
                    <a:bodyPr/>
                    <a:lstStyle/>
                    <a:p>
                      <a:pPr algn="ctr"/>
                      <a:r>
                        <a:rPr lang="en-US" dirty="0" smtClean="0"/>
                        <a:t>46</a:t>
                      </a:r>
                      <a:endParaRPr lang="en-US" dirty="0"/>
                    </a:p>
                  </a:txBody>
                  <a:tcPr/>
                </a:tc>
                <a:extLst>
                  <a:ext uri="{0D108BD9-81ED-4DB2-BD59-A6C34878D82A}">
                    <a16:rowId xmlns:a16="http://schemas.microsoft.com/office/drawing/2014/main" val="10001"/>
                  </a:ext>
                </a:extLst>
              </a:tr>
              <a:tr h="386729">
                <a:tc>
                  <a:txBody>
                    <a:bodyPr/>
                    <a:lstStyle/>
                    <a:p>
                      <a:pPr algn="ctr"/>
                      <a:r>
                        <a:rPr lang="en-US" dirty="0" smtClean="0"/>
                        <a:t>Sherwin Mathias</a:t>
                      </a:r>
                      <a:endParaRPr lang="en-US" dirty="0"/>
                    </a:p>
                  </a:txBody>
                  <a:tcPr/>
                </a:tc>
                <a:tc>
                  <a:txBody>
                    <a:bodyPr/>
                    <a:lstStyle/>
                    <a:p>
                      <a:pPr algn="ctr"/>
                      <a:r>
                        <a:rPr lang="en-US" dirty="0" smtClean="0"/>
                        <a:t>53</a:t>
                      </a:r>
                      <a:endParaRPr lang="en-US" dirty="0"/>
                    </a:p>
                  </a:txBody>
                  <a:tcPr/>
                </a:tc>
                <a:extLst>
                  <a:ext uri="{0D108BD9-81ED-4DB2-BD59-A6C34878D82A}">
                    <a16:rowId xmlns:a16="http://schemas.microsoft.com/office/drawing/2014/main" val="10002"/>
                  </a:ext>
                </a:extLst>
              </a:tr>
              <a:tr h="386729">
                <a:tc>
                  <a:txBody>
                    <a:bodyPr/>
                    <a:lstStyle/>
                    <a:p>
                      <a:pPr algn="ctr"/>
                      <a:r>
                        <a:rPr lang="en-US" dirty="0" err="1" smtClean="0"/>
                        <a:t>Ujala</a:t>
                      </a:r>
                      <a:r>
                        <a:rPr lang="en-US" dirty="0" smtClean="0"/>
                        <a:t> </a:t>
                      </a:r>
                      <a:r>
                        <a:rPr lang="en-US" dirty="0" err="1" smtClean="0"/>
                        <a:t>Maurya</a:t>
                      </a:r>
                      <a:endParaRPr lang="en-US" dirty="0"/>
                    </a:p>
                  </a:txBody>
                  <a:tcPr/>
                </a:tc>
                <a:tc>
                  <a:txBody>
                    <a:bodyPr/>
                    <a:lstStyle/>
                    <a:p>
                      <a:pPr algn="ctr"/>
                      <a:r>
                        <a:rPr lang="en-US" dirty="0" smtClean="0"/>
                        <a:t>54</a:t>
                      </a:r>
                      <a:endParaRPr lang="en-US" dirty="0"/>
                    </a:p>
                  </a:txBody>
                  <a:tcPr/>
                </a:tc>
                <a:extLst>
                  <a:ext uri="{0D108BD9-81ED-4DB2-BD59-A6C34878D82A}">
                    <a16:rowId xmlns:a16="http://schemas.microsoft.com/office/drawing/2014/main" val="431413635"/>
                  </a:ext>
                </a:extLst>
              </a:tr>
              <a:tr h="386729">
                <a:tc>
                  <a:txBody>
                    <a:bodyPr/>
                    <a:lstStyle/>
                    <a:p>
                      <a:pPr algn="ctr"/>
                      <a:r>
                        <a:rPr lang="en-US" dirty="0" err="1" smtClean="0"/>
                        <a:t>Nithin</a:t>
                      </a:r>
                      <a:r>
                        <a:rPr lang="en-US" dirty="0" smtClean="0"/>
                        <a:t> Menezes</a:t>
                      </a:r>
                      <a:endParaRPr lang="en-US" dirty="0"/>
                    </a:p>
                  </a:txBody>
                  <a:tcPr/>
                </a:tc>
                <a:tc>
                  <a:txBody>
                    <a:bodyPr/>
                    <a:lstStyle/>
                    <a:p>
                      <a:pPr algn="ctr"/>
                      <a:r>
                        <a:rPr lang="en-US" dirty="0" smtClean="0"/>
                        <a:t>58</a:t>
                      </a:r>
                      <a:endParaRPr lang="en-US" dirty="0"/>
                    </a:p>
                  </a:txBody>
                  <a:tcPr/>
                </a:tc>
                <a:extLst>
                  <a:ext uri="{0D108BD9-81ED-4DB2-BD59-A6C34878D82A}">
                    <a16:rowId xmlns:a16="http://schemas.microsoft.com/office/drawing/2014/main" val="2910242441"/>
                  </a:ext>
                </a:extLst>
              </a:tr>
            </a:tbl>
          </a:graphicData>
        </a:graphic>
      </p:graphicFrame>
      <p:sp>
        <p:nvSpPr>
          <p:cNvPr id="6" name="TextBox 5"/>
          <p:cNvSpPr txBox="1"/>
          <p:nvPr/>
        </p:nvSpPr>
        <p:spPr>
          <a:xfrm>
            <a:off x="1981200" y="200976"/>
            <a:ext cx="5562600" cy="1508105"/>
          </a:xfrm>
          <a:prstGeom prst="rect">
            <a:avLst/>
          </a:prstGeom>
          <a:noFill/>
        </p:spPr>
        <p:txBody>
          <a:bodyPr wrap="square" rtlCol="0">
            <a:spAutoFit/>
          </a:bodyPr>
          <a:lstStyle/>
          <a:p>
            <a:pPr algn="ctr"/>
            <a:r>
              <a:rPr lang="en-US" sz="3200" dirty="0"/>
              <a:t>St. Francis Institute of Technology</a:t>
            </a:r>
          </a:p>
          <a:p>
            <a:pPr algn="ctr"/>
            <a:r>
              <a:rPr lang="en-US" sz="2800" i="1" dirty="0"/>
              <a:t>Department of Computer Engineering</a:t>
            </a:r>
            <a:r>
              <a:rPr lang="en-US" sz="2800" dirty="0"/>
              <a:t> </a:t>
            </a:r>
          </a:p>
          <a:p>
            <a:pPr algn="ctr"/>
            <a:endParaRPr lang="en-US" sz="3200" dirty="0"/>
          </a:p>
        </p:txBody>
      </p:sp>
      <p:sp>
        <p:nvSpPr>
          <p:cNvPr id="7" name="Footer Placeholder 6"/>
          <p:cNvSpPr>
            <a:spLocks noGrp="1"/>
          </p:cNvSpPr>
          <p:nvPr>
            <p:ph type="ftr" sz="quarter" idx="11"/>
          </p:nvPr>
        </p:nvSpPr>
        <p:spPr>
          <a:xfrm>
            <a:off x="2590800" y="6191250"/>
            <a:ext cx="3962400" cy="457200"/>
          </a:xfrm>
        </p:spPr>
        <p:txBody>
          <a:bodyPr/>
          <a:lstStyle/>
          <a:p>
            <a:pPr algn="ctr"/>
            <a:r>
              <a:rPr lang="en-US" dirty="0" smtClean="0">
                <a:solidFill>
                  <a:srgbClr val="1F497D"/>
                </a:solidFill>
                <a:latin typeface="Times New Roman" panose="02020603050405020304" pitchFamily="18" charset="0"/>
                <a:cs typeface="Times New Roman" panose="02020603050405020304" pitchFamily="18" charset="0"/>
              </a:rPr>
              <a:t>My N3tWORK STORE</a:t>
            </a:r>
            <a:endParaRPr lang="en-US" dirty="0">
              <a:solidFill>
                <a:srgbClr val="1F497D"/>
              </a:solidFill>
            </a:endParaRPr>
          </a:p>
        </p:txBody>
      </p:sp>
      <p:sp>
        <p:nvSpPr>
          <p:cNvPr id="8" name="Slide Number Placeholder 7"/>
          <p:cNvSpPr>
            <a:spLocks noGrp="1"/>
          </p:cNvSpPr>
          <p:nvPr>
            <p:ph type="sldNum" sz="quarter" idx="12"/>
          </p:nvPr>
        </p:nvSpPr>
        <p:spPr/>
        <p:txBody>
          <a:bodyPr/>
          <a:lstStyle/>
          <a:p>
            <a:fld id="{CBBC6685-0B53-4B4E-AE18-5FC646DDFD4A}" type="slidenum">
              <a:rPr lang="en-US" smtClean="0"/>
              <a:pPr/>
              <a:t>1</a:t>
            </a:fld>
            <a:endParaRPr lang="en-US"/>
          </a:p>
        </p:txBody>
      </p:sp>
      <p:sp>
        <p:nvSpPr>
          <p:cNvPr id="9" name="Date Placeholder 8"/>
          <p:cNvSpPr>
            <a:spLocks noGrp="1"/>
          </p:cNvSpPr>
          <p:nvPr>
            <p:ph type="dt" sz="half" idx="10"/>
          </p:nvPr>
        </p:nvSpPr>
        <p:spPr/>
        <p:txBody>
          <a:bodyPr/>
          <a:lstStyle/>
          <a:p>
            <a:r>
              <a:rPr lang="en-US" dirty="0" smtClean="0">
                <a:solidFill>
                  <a:srgbClr val="1F497D"/>
                </a:solidFill>
              </a:rPr>
              <a:t>26/10/2021</a:t>
            </a:r>
            <a:endParaRPr lang="en-US" dirty="0">
              <a:solidFill>
                <a:srgbClr val="1F497D"/>
              </a:solidFill>
            </a:endParaRPr>
          </a:p>
        </p:txBody>
      </p:sp>
    </p:spTree>
    <p:extLst>
      <p:ext uri="{BB962C8B-B14F-4D97-AF65-F5344CB8AC3E}">
        <p14:creationId xmlns:p14="http://schemas.microsoft.com/office/powerpoint/2010/main" val="415683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2">
            <a:extLst>
              <a:ext uri="{FF2B5EF4-FFF2-40B4-BE49-F238E27FC236}">
                <a16:creationId xmlns:a16="http://schemas.microsoft.com/office/drawing/2014/main" id="{D35276B5-783D-4062-8869-D483EFEBEC6D}"/>
              </a:ext>
            </a:extLst>
          </p:cNvPr>
          <p:cNvSpPr>
            <a:spLocks noGrp="1"/>
          </p:cNvSpPr>
          <p:nvPr>
            <p:ph type="dt" sz="half" idx="10"/>
          </p:nvPr>
        </p:nvSpPr>
        <p:spPr>
          <a:xfrm>
            <a:off x="6172200" y="6191250"/>
            <a:ext cx="2476500" cy="476250"/>
          </a:xfrm>
        </p:spPr>
        <p:txBody>
          <a:bodyPr/>
          <a:lstStyle/>
          <a:p>
            <a:r>
              <a:rPr lang="en-US" dirty="0" smtClean="0">
                <a:solidFill>
                  <a:srgbClr val="1F497D"/>
                </a:solidFill>
              </a:rPr>
              <a:t>26/10/2021</a:t>
            </a:r>
            <a:endParaRPr lang="en-US" dirty="0">
              <a:solidFill>
                <a:srgbClr val="1F497D"/>
              </a:solidFill>
            </a:endParaRPr>
          </a:p>
        </p:txBody>
      </p:sp>
      <p:sp>
        <p:nvSpPr>
          <p:cNvPr id="12" name="Footer Placeholder 3">
            <a:extLst>
              <a:ext uri="{FF2B5EF4-FFF2-40B4-BE49-F238E27FC236}">
                <a16:creationId xmlns:a16="http://schemas.microsoft.com/office/drawing/2014/main" id="{F21FEE31-E184-46A9-ACF4-EB36CB4AF12F}"/>
              </a:ext>
            </a:extLst>
          </p:cNvPr>
          <p:cNvSpPr>
            <a:spLocks noGrp="1"/>
          </p:cNvSpPr>
          <p:nvPr>
            <p:ph type="ftr" sz="quarter" idx="11"/>
          </p:nvPr>
        </p:nvSpPr>
        <p:spPr>
          <a:xfrm>
            <a:off x="2590800" y="6096000"/>
            <a:ext cx="3962400" cy="457200"/>
          </a:xfrm>
        </p:spPr>
        <p:txBody>
          <a:bodyPr/>
          <a:lstStyle/>
          <a:p>
            <a:pPr algn="ctr"/>
            <a:r>
              <a:rPr lang="en-US" dirty="0" smtClean="0">
                <a:solidFill>
                  <a:srgbClr val="1F497D"/>
                </a:solidFill>
                <a:latin typeface="Times New Roman" panose="02020603050405020304" pitchFamily="18" charset="0"/>
                <a:cs typeface="Times New Roman" panose="02020603050405020304" pitchFamily="18" charset="0"/>
              </a:rPr>
              <a:t>My N3tWORK STORE</a:t>
            </a:r>
            <a:endParaRPr lang="en-US" dirty="0">
              <a:solidFill>
                <a:srgbClr val="1F497D"/>
              </a:solidFill>
            </a:endParaRPr>
          </a:p>
        </p:txBody>
      </p:sp>
      <p:sp>
        <p:nvSpPr>
          <p:cNvPr id="13" name="Slide Number Placeholder 4">
            <a:extLst>
              <a:ext uri="{FF2B5EF4-FFF2-40B4-BE49-F238E27FC236}">
                <a16:creationId xmlns:a16="http://schemas.microsoft.com/office/drawing/2014/main" id="{773A3BF2-15D5-4B9B-8993-984F5929F6A9}"/>
              </a:ext>
            </a:extLst>
          </p:cNvPr>
          <p:cNvSpPr>
            <a:spLocks noGrp="1"/>
          </p:cNvSpPr>
          <p:nvPr>
            <p:ph type="sldNum" sz="quarter" idx="12"/>
          </p:nvPr>
        </p:nvSpPr>
        <p:spPr>
          <a:xfrm>
            <a:off x="146304" y="6210300"/>
            <a:ext cx="457200" cy="457200"/>
          </a:xfrm>
        </p:spPr>
        <p:txBody>
          <a:bodyPr/>
          <a:lstStyle/>
          <a:p>
            <a:fld id="{CBBC6685-0B53-4B4E-AE18-5FC646DDFD4A}" type="slidenum">
              <a:rPr lang="en-US" smtClean="0"/>
              <a:pPr/>
              <a:t>10</a:t>
            </a:fld>
            <a:endParaRPr lang="en-US"/>
          </a:p>
        </p:txBody>
      </p:sp>
      <p:sp>
        <p:nvSpPr>
          <p:cNvPr id="14" name="Content Placeholder 5">
            <a:extLst>
              <a:ext uri="{FF2B5EF4-FFF2-40B4-BE49-F238E27FC236}">
                <a16:creationId xmlns:a16="http://schemas.microsoft.com/office/drawing/2014/main" id="{1D19919C-7B28-4AF6-95B4-F86B385022D7}"/>
              </a:ext>
            </a:extLst>
          </p:cNvPr>
          <p:cNvSpPr>
            <a:spLocks noGrp="1"/>
          </p:cNvSpPr>
          <p:nvPr>
            <p:ph sz="quarter" idx="1"/>
          </p:nvPr>
        </p:nvSpPr>
        <p:spPr>
          <a:xfrm>
            <a:off x="589649" y="1264178"/>
            <a:ext cx="8045196" cy="4572000"/>
          </a:xfrm>
        </p:spPr>
        <p:txBody>
          <a:bodyPr>
            <a:normAutofit lnSpcReduction="10000"/>
          </a:bodyPr>
          <a:lstStyle/>
          <a:p>
            <a:r>
              <a:rPr lang="en-US" dirty="0"/>
              <a:t>Thus, we have successfully created a Networking Components Ordering app called My N3tWORK STORE keeping in mind all the important points mentioned in the Problem Statement like an interactive app with good GUI, usage of Database for Saving, Deleting and Updating the orders, Usage of GPS and notification for showing the user his/her current address and </a:t>
            </a:r>
            <a:r>
              <a:rPr lang="en-US" dirty="0" smtClean="0"/>
              <a:t>location.</a:t>
            </a:r>
          </a:p>
          <a:p>
            <a:r>
              <a:rPr lang="en-US" dirty="0" smtClean="0"/>
              <a:t>We </a:t>
            </a:r>
            <a:r>
              <a:rPr lang="en-US" dirty="0"/>
              <a:t>also provided some </a:t>
            </a:r>
            <a:r>
              <a:rPr lang="en-US" dirty="0" smtClean="0"/>
              <a:t>additional features like alerts </a:t>
            </a:r>
            <a:r>
              <a:rPr lang="en-US" dirty="0"/>
              <a:t>while the user deletes his orders or exits the </a:t>
            </a:r>
            <a:r>
              <a:rPr lang="en-US" dirty="0" smtClean="0"/>
              <a:t>app</a:t>
            </a:r>
            <a:r>
              <a:rPr lang="en-US" dirty="0" smtClean="0"/>
              <a:t>.</a:t>
            </a:r>
          </a:p>
          <a:p>
            <a:r>
              <a:rPr lang="en-US" dirty="0" smtClean="0"/>
              <a:t>Using our app, the user will be able to buy any networking component which he wants for his use.</a:t>
            </a:r>
            <a:endParaRPr lang="en-US" dirty="0"/>
          </a:p>
        </p:txBody>
      </p:sp>
      <p:sp>
        <p:nvSpPr>
          <p:cNvPr id="15" name="Title 1">
            <a:extLst>
              <a:ext uri="{FF2B5EF4-FFF2-40B4-BE49-F238E27FC236}">
                <a16:creationId xmlns:a16="http://schemas.microsoft.com/office/drawing/2014/main" id="{F9E784BF-44E3-4886-84F5-FED30B1E57D2}"/>
              </a:ext>
            </a:extLst>
          </p:cNvPr>
          <p:cNvSpPr txBox="1">
            <a:spLocks/>
          </p:cNvSpPr>
          <p:nvPr/>
        </p:nvSpPr>
        <p:spPr>
          <a:xfrm>
            <a:off x="1194054" y="-40640"/>
            <a:ext cx="6864096" cy="1044997"/>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dirty="0"/>
              <a:t>Conclusion</a:t>
            </a:r>
          </a:p>
        </p:txBody>
      </p:sp>
    </p:spTree>
    <p:extLst>
      <p:ext uri="{BB962C8B-B14F-4D97-AF65-F5344CB8AC3E}">
        <p14:creationId xmlns:p14="http://schemas.microsoft.com/office/powerpoint/2010/main" val="290750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231813"/>
            <a:ext cx="7772400" cy="792162"/>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Content</a:t>
            </a:r>
          </a:p>
        </p:txBody>
      </p:sp>
      <p:sp>
        <p:nvSpPr>
          <p:cNvPr id="4" name="Slide Number Placeholder 3"/>
          <p:cNvSpPr>
            <a:spLocks noGrp="1"/>
          </p:cNvSpPr>
          <p:nvPr>
            <p:ph type="sldNum" sz="quarter" idx="12"/>
          </p:nvPr>
        </p:nvSpPr>
        <p:spPr/>
        <p:txBody>
          <a:bodyPr/>
          <a:lstStyle/>
          <a:p>
            <a:fld id="{CBBC6685-0B53-4B4E-AE18-5FC646DDFD4A}" type="slidenum">
              <a:rPr lang="en-US" smtClean="0"/>
              <a:pPr/>
              <a:t>2</a:t>
            </a:fld>
            <a:endParaRPr lang="en-US"/>
          </a:p>
        </p:txBody>
      </p:sp>
      <p:sp>
        <p:nvSpPr>
          <p:cNvPr id="3" name="Content Placeholder 2"/>
          <p:cNvSpPr>
            <a:spLocks noGrp="1"/>
          </p:cNvSpPr>
          <p:nvPr>
            <p:ph sz="quarter" idx="1"/>
          </p:nvPr>
        </p:nvSpPr>
        <p:spPr>
          <a:xfrm>
            <a:off x="821944" y="1247775"/>
            <a:ext cx="7772400" cy="5181600"/>
          </a:xfrm>
        </p:spPr>
        <p:txBody>
          <a:bodyPr>
            <a:normAutofit/>
          </a:bodyPr>
          <a:lstStyle/>
          <a:p>
            <a:r>
              <a:rPr lang="en-US" dirty="0">
                <a:latin typeface="Times New Roman" panose="02020603050405020304" pitchFamily="18" charset="0"/>
                <a:cs typeface="Times New Roman" panose="02020603050405020304" pitchFamily="18" charset="0"/>
              </a:rPr>
              <a:t>Introduction </a:t>
            </a:r>
          </a:p>
          <a:p>
            <a:endParaRPr lang="en-US" sz="2000" dirty="0">
              <a:solidFill>
                <a:schemeClr val="tx2"/>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Problem Statement</a:t>
            </a:r>
          </a:p>
          <a:p>
            <a:endParaRPr lang="en-US" dirty="0">
              <a:solidFill>
                <a:schemeClr val="tx2"/>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Implementation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a:p>
            <a:endParaRPr lang="en-US" sz="2000" dirty="0">
              <a:solidFill>
                <a:schemeClr val="tx2"/>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Conclusion</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6172200"/>
            <a:ext cx="533400" cy="524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4"/>
          <p:cNvSpPr>
            <a:spLocks noGrp="1"/>
          </p:cNvSpPr>
          <p:nvPr>
            <p:ph type="ftr" sz="quarter" idx="11"/>
          </p:nvPr>
        </p:nvSpPr>
        <p:spPr>
          <a:xfrm>
            <a:off x="2590800" y="6168987"/>
            <a:ext cx="3962400" cy="457200"/>
          </a:xfrm>
        </p:spPr>
        <p:txBody>
          <a:bodyPr/>
          <a:lstStyle/>
          <a:p>
            <a:pPr algn="ctr"/>
            <a:r>
              <a:rPr lang="en-US" dirty="0" smtClean="0">
                <a:solidFill>
                  <a:srgbClr val="1F497D"/>
                </a:solidFill>
                <a:latin typeface="Times New Roman" panose="02020603050405020304" pitchFamily="18" charset="0"/>
                <a:cs typeface="Times New Roman" panose="02020603050405020304" pitchFamily="18" charset="0"/>
              </a:rPr>
              <a:t>My N3tWORK STORE</a:t>
            </a:r>
            <a:endParaRPr lang="en-US" dirty="0">
              <a:solidFill>
                <a:srgbClr val="1F497D"/>
              </a:solidFill>
            </a:endParaRPr>
          </a:p>
        </p:txBody>
      </p:sp>
      <p:sp>
        <p:nvSpPr>
          <p:cNvPr id="5" name="Date Placeholder 4"/>
          <p:cNvSpPr>
            <a:spLocks noGrp="1"/>
          </p:cNvSpPr>
          <p:nvPr>
            <p:ph type="dt" sz="half" idx="10"/>
          </p:nvPr>
        </p:nvSpPr>
        <p:spPr>
          <a:xfrm>
            <a:off x="6172200" y="6191250"/>
            <a:ext cx="1905000" cy="476250"/>
          </a:xfrm>
        </p:spPr>
        <p:txBody>
          <a:bodyPr/>
          <a:lstStyle/>
          <a:p>
            <a:r>
              <a:rPr lang="en-US" dirty="0" smtClean="0">
                <a:solidFill>
                  <a:srgbClr val="1F497D"/>
                </a:solidFill>
              </a:rPr>
              <a:t>26/10/2021</a:t>
            </a:r>
            <a:endParaRPr lang="en-US" dirty="0">
              <a:solidFill>
                <a:srgbClr val="1F497D"/>
              </a:solidFill>
            </a:endParaRPr>
          </a:p>
        </p:txBody>
      </p:sp>
    </p:spTree>
    <p:extLst>
      <p:ext uri="{BB962C8B-B14F-4D97-AF65-F5344CB8AC3E}">
        <p14:creationId xmlns:p14="http://schemas.microsoft.com/office/powerpoint/2010/main" val="1630036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CD630A0-7C5A-490E-B36C-EBCD07F3D559}"/>
              </a:ext>
            </a:extLst>
          </p:cNvPr>
          <p:cNvSpPr>
            <a:spLocks noGrp="1"/>
          </p:cNvSpPr>
          <p:nvPr>
            <p:ph type="dt" sz="half" idx="10"/>
          </p:nvPr>
        </p:nvSpPr>
        <p:spPr/>
        <p:txBody>
          <a:bodyPr/>
          <a:lstStyle/>
          <a:p>
            <a:r>
              <a:rPr lang="en-US" dirty="0" smtClean="0">
                <a:solidFill>
                  <a:srgbClr val="1F497D"/>
                </a:solidFill>
              </a:rPr>
              <a:t>26/10/2021</a:t>
            </a:r>
            <a:endParaRPr lang="en-US" dirty="0">
              <a:solidFill>
                <a:srgbClr val="1F497D"/>
              </a:solidFill>
            </a:endParaRPr>
          </a:p>
        </p:txBody>
      </p:sp>
      <p:sp>
        <p:nvSpPr>
          <p:cNvPr id="4" name="Footer Placeholder 3">
            <a:extLst>
              <a:ext uri="{FF2B5EF4-FFF2-40B4-BE49-F238E27FC236}">
                <a16:creationId xmlns:a16="http://schemas.microsoft.com/office/drawing/2014/main" id="{1C980A4F-EF67-4308-B9BB-EA3DF16E37B3}"/>
              </a:ext>
            </a:extLst>
          </p:cNvPr>
          <p:cNvSpPr>
            <a:spLocks noGrp="1"/>
          </p:cNvSpPr>
          <p:nvPr>
            <p:ph type="ftr" sz="quarter" idx="11"/>
          </p:nvPr>
        </p:nvSpPr>
        <p:spPr>
          <a:xfrm>
            <a:off x="2590800" y="6096000"/>
            <a:ext cx="3962400" cy="457200"/>
          </a:xfrm>
        </p:spPr>
        <p:txBody>
          <a:bodyPr/>
          <a:lstStyle/>
          <a:p>
            <a:pPr algn="ctr"/>
            <a:r>
              <a:rPr lang="en-US" dirty="0" smtClean="0">
                <a:solidFill>
                  <a:srgbClr val="1F497D"/>
                </a:solidFill>
                <a:latin typeface="Times New Roman" panose="02020603050405020304" pitchFamily="18" charset="0"/>
                <a:cs typeface="Times New Roman" panose="02020603050405020304" pitchFamily="18" charset="0"/>
              </a:rPr>
              <a:t>My N3tWORK STORE</a:t>
            </a:r>
            <a:endParaRPr lang="en-US" dirty="0">
              <a:solidFill>
                <a:srgbClr val="1F497D"/>
              </a:solidFill>
            </a:endParaRPr>
          </a:p>
        </p:txBody>
      </p:sp>
      <p:sp>
        <p:nvSpPr>
          <p:cNvPr id="5" name="Slide Number Placeholder 4">
            <a:extLst>
              <a:ext uri="{FF2B5EF4-FFF2-40B4-BE49-F238E27FC236}">
                <a16:creationId xmlns:a16="http://schemas.microsoft.com/office/drawing/2014/main" id="{E4A56C60-CD99-4FD9-BAAE-007328ADC93C}"/>
              </a:ext>
            </a:extLst>
          </p:cNvPr>
          <p:cNvSpPr>
            <a:spLocks noGrp="1"/>
          </p:cNvSpPr>
          <p:nvPr>
            <p:ph type="sldNum" sz="quarter" idx="12"/>
          </p:nvPr>
        </p:nvSpPr>
        <p:spPr/>
        <p:txBody>
          <a:bodyPr/>
          <a:lstStyle/>
          <a:p>
            <a:fld id="{CBBC6685-0B53-4B4E-AE18-5FC646DDFD4A}" type="slidenum">
              <a:rPr lang="en-US" smtClean="0"/>
              <a:pPr/>
              <a:t>3</a:t>
            </a:fld>
            <a:endParaRPr lang="en-US"/>
          </a:p>
        </p:txBody>
      </p:sp>
      <p:sp>
        <p:nvSpPr>
          <p:cNvPr id="6" name="Content Placeholder 5">
            <a:extLst>
              <a:ext uri="{FF2B5EF4-FFF2-40B4-BE49-F238E27FC236}">
                <a16:creationId xmlns:a16="http://schemas.microsoft.com/office/drawing/2014/main" id="{E0342D25-BADB-4A7C-A5DE-10F7ED14F52D}"/>
              </a:ext>
            </a:extLst>
          </p:cNvPr>
          <p:cNvSpPr>
            <a:spLocks noGrp="1"/>
          </p:cNvSpPr>
          <p:nvPr>
            <p:ph sz="quarter" idx="1"/>
          </p:nvPr>
        </p:nvSpPr>
        <p:spPr>
          <a:xfrm>
            <a:off x="603504" y="1638300"/>
            <a:ext cx="8045196" cy="4572000"/>
          </a:xfrm>
        </p:spPr>
        <p:txBody>
          <a:bodyPr>
            <a:normAutofit/>
          </a:bodyPr>
          <a:lstStyle/>
          <a:p>
            <a:r>
              <a:rPr lang="en-US" dirty="0" smtClean="0"/>
              <a:t>Develop an android app for a Networking Components Store. The app should have an interactive GUI. The app should use the database for saving, updating and deleting the orders. The app should also make use of GPS and notification to provide the user with his/her current address and location.</a:t>
            </a:r>
          </a:p>
        </p:txBody>
      </p:sp>
      <p:sp>
        <p:nvSpPr>
          <p:cNvPr id="7" name="Title 1">
            <a:extLst>
              <a:ext uri="{FF2B5EF4-FFF2-40B4-BE49-F238E27FC236}">
                <a16:creationId xmlns:a16="http://schemas.microsoft.com/office/drawing/2014/main" id="{DBD24C0D-3403-4C32-B242-C57DD96FD5C0}"/>
              </a:ext>
            </a:extLst>
          </p:cNvPr>
          <p:cNvSpPr txBox="1">
            <a:spLocks/>
          </p:cNvSpPr>
          <p:nvPr/>
        </p:nvSpPr>
        <p:spPr>
          <a:xfrm>
            <a:off x="1194054" y="-40640"/>
            <a:ext cx="6864096" cy="1044997"/>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dirty="0"/>
              <a:t>Problem Statement</a:t>
            </a:r>
          </a:p>
        </p:txBody>
      </p:sp>
    </p:spTree>
    <p:extLst>
      <p:ext uri="{BB962C8B-B14F-4D97-AF65-F5344CB8AC3E}">
        <p14:creationId xmlns:p14="http://schemas.microsoft.com/office/powerpoint/2010/main" val="3728383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9">
            <a:extLst>
              <a:ext uri="{FF2B5EF4-FFF2-40B4-BE49-F238E27FC236}">
                <a16:creationId xmlns:a16="http://schemas.microsoft.com/office/drawing/2014/main" id="{A49099B4-DCD7-420D-B55C-2F64DC46BB09}"/>
              </a:ext>
            </a:extLst>
          </p:cNvPr>
          <p:cNvSpPr txBox="1">
            <a:spLocks/>
          </p:cNvSpPr>
          <p:nvPr/>
        </p:nvSpPr>
        <p:spPr>
          <a:xfrm>
            <a:off x="914400" y="223838"/>
            <a:ext cx="7772400" cy="114300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endParaRPr lang="en-IN" dirty="0"/>
          </a:p>
        </p:txBody>
      </p:sp>
      <p:sp>
        <p:nvSpPr>
          <p:cNvPr id="19" name="Date Placeholder 2">
            <a:extLst>
              <a:ext uri="{FF2B5EF4-FFF2-40B4-BE49-F238E27FC236}">
                <a16:creationId xmlns:a16="http://schemas.microsoft.com/office/drawing/2014/main" id="{B7EA3484-36A1-4BE1-953E-EF38ACB077B3}"/>
              </a:ext>
            </a:extLst>
          </p:cNvPr>
          <p:cNvSpPr>
            <a:spLocks noGrp="1"/>
          </p:cNvSpPr>
          <p:nvPr>
            <p:ph type="dt" sz="half" idx="10"/>
          </p:nvPr>
        </p:nvSpPr>
        <p:spPr>
          <a:xfrm>
            <a:off x="6172200" y="6191250"/>
            <a:ext cx="2476500" cy="476250"/>
          </a:xfrm>
        </p:spPr>
        <p:txBody>
          <a:bodyPr/>
          <a:lstStyle/>
          <a:p>
            <a:r>
              <a:rPr lang="en-US" dirty="0" smtClean="0">
                <a:solidFill>
                  <a:srgbClr val="1F497D"/>
                </a:solidFill>
              </a:rPr>
              <a:t>26/10/2021</a:t>
            </a:r>
            <a:endParaRPr lang="en-US" dirty="0">
              <a:solidFill>
                <a:srgbClr val="1F497D"/>
              </a:solidFill>
            </a:endParaRPr>
          </a:p>
        </p:txBody>
      </p:sp>
      <p:sp>
        <p:nvSpPr>
          <p:cNvPr id="20" name="Footer Placeholder 3">
            <a:extLst>
              <a:ext uri="{FF2B5EF4-FFF2-40B4-BE49-F238E27FC236}">
                <a16:creationId xmlns:a16="http://schemas.microsoft.com/office/drawing/2014/main" id="{A5A687CA-0760-44E2-B86F-82E98295AF12}"/>
              </a:ext>
            </a:extLst>
          </p:cNvPr>
          <p:cNvSpPr>
            <a:spLocks noGrp="1"/>
          </p:cNvSpPr>
          <p:nvPr>
            <p:ph type="ftr" sz="quarter" idx="11"/>
          </p:nvPr>
        </p:nvSpPr>
        <p:spPr>
          <a:xfrm>
            <a:off x="2590800" y="6096000"/>
            <a:ext cx="3962400" cy="457200"/>
          </a:xfrm>
        </p:spPr>
        <p:txBody>
          <a:bodyPr/>
          <a:lstStyle/>
          <a:p>
            <a:pPr algn="ctr"/>
            <a:r>
              <a:rPr lang="en-US" dirty="0" smtClean="0">
                <a:solidFill>
                  <a:srgbClr val="1F497D"/>
                </a:solidFill>
                <a:latin typeface="Times New Roman" panose="02020603050405020304" pitchFamily="18" charset="0"/>
                <a:cs typeface="Times New Roman" panose="02020603050405020304" pitchFamily="18" charset="0"/>
              </a:rPr>
              <a:t>My N3tWORK STORE</a:t>
            </a:r>
            <a:endParaRPr lang="en-US" dirty="0">
              <a:solidFill>
                <a:srgbClr val="1F497D"/>
              </a:solidFill>
            </a:endParaRPr>
          </a:p>
        </p:txBody>
      </p:sp>
      <p:sp>
        <p:nvSpPr>
          <p:cNvPr id="21" name="Slide Number Placeholder 4">
            <a:extLst>
              <a:ext uri="{FF2B5EF4-FFF2-40B4-BE49-F238E27FC236}">
                <a16:creationId xmlns:a16="http://schemas.microsoft.com/office/drawing/2014/main" id="{2410CBED-F372-465F-AD69-554C705FCBBF}"/>
              </a:ext>
            </a:extLst>
          </p:cNvPr>
          <p:cNvSpPr>
            <a:spLocks noGrp="1"/>
          </p:cNvSpPr>
          <p:nvPr>
            <p:ph type="sldNum" sz="quarter" idx="12"/>
          </p:nvPr>
        </p:nvSpPr>
        <p:spPr>
          <a:xfrm>
            <a:off x="146304" y="6210300"/>
            <a:ext cx="457200" cy="457200"/>
          </a:xfrm>
        </p:spPr>
        <p:txBody>
          <a:bodyPr/>
          <a:lstStyle/>
          <a:p>
            <a:fld id="{CBBC6685-0B53-4B4E-AE18-5FC646DDFD4A}" type="slidenum">
              <a:rPr lang="en-US" smtClean="0"/>
              <a:pPr/>
              <a:t>4</a:t>
            </a:fld>
            <a:endParaRPr lang="en-US"/>
          </a:p>
        </p:txBody>
      </p:sp>
      <p:sp>
        <p:nvSpPr>
          <p:cNvPr id="22" name="Content Placeholder 5">
            <a:extLst>
              <a:ext uri="{FF2B5EF4-FFF2-40B4-BE49-F238E27FC236}">
                <a16:creationId xmlns:a16="http://schemas.microsoft.com/office/drawing/2014/main" id="{C21D60AB-A515-47E0-A88A-DB7B373FC6DF}"/>
              </a:ext>
            </a:extLst>
          </p:cNvPr>
          <p:cNvSpPr>
            <a:spLocks noGrp="1"/>
          </p:cNvSpPr>
          <p:nvPr>
            <p:ph sz="quarter" idx="1"/>
          </p:nvPr>
        </p:nvSpPr>
        <p:spPr>
          <a:xfrm>
            <a:off x="603504" y="1638300"/>
            <a:ext cx="8045196" cy="4572000"/>
          </a:xfrm>
        </p:spPr>
        <p:txBody>
          <a:bodyPr>
            <a:normAutofit/>
          </a:bodyPr>
          <a:lstStyle/>
          <a:p>
            <a:r>
              <a:rPr lang="en-US" dirty="0"/>
              <a:t>We used </a:t>
            </a:r>
            <a:r>
              <a:rPr lang="en-US" dirty="0" smtClean="0"/>
              <a:t>Java for programming for our app</a:t>
            </a:r>
            <a:r>
              <a:rPr lang="en-US" dirty="0" smtClean="0"/>
              <a:t>.</a:t>
            </a:r>
          </a:p>
          <a:p>
            <a:r>
              <a:rPr lang="en-US" dirty="0" smtClean="0"/>
              <a:t>Our project is divided into three modules:</a:t>
            </a:r>
          </a:p>
          <a:p>
            <a:pPr lvl="1"/>
            <a:r>
              <a:rPr lang="en-US" dirty="0" smtClean="0"/>
              <a:t>The Main module – It displays the main Home page of our app</a:t>
            </a:r>
          </a:p>
          <a:p>
            <a:pPr lvl="1"/>
            <a:r>
              <a:rPr lang="en-US" dirty="0" smtClean="0"/>
              <a:t>The Item Detail module – It displays the page for a given item where the user orders the item.</a:t>
            </a:r>
          </a:p>
          <a:p>
            <a:pPr lvl="1"/>
            <a:r>
              <a:rPr lang="en-US" dirty="0" smtClean="0"/>
              <a:t>The Order module – It displays the orders placed by the user in the past.</a:t>
            </a:r>
            <a:endParaRPr lang="en-US" dirty="0"/>
          </a:p>
        </p:txBody>
      </p:sp>
      <p:sp>
        <p:nvSpPr>
          <p:cNvPr id="23" name="Title 1">
            <a:extLst>
              <a:ext uri="{FF2B5EF4-FFF2-40B4-BE49-F238E27FC236}">
                <a16:creationId xmlns:a16="http://schemas.microsoft.com/office/drawing/2014/main" id="{AACCFC26-BCFB-42DF-81B2-C33F435C6A4E}"/>
              </a:ext>
            </a:extLst>
          </p:cNvPr>
          <p:cNvSpPr txBox="1">
            <a:spLocks/>
          </p:cNvSpPr>
          <p:nvPr/>
        </p:nvSpPr>
        <p:spPr>
          <a:xfrm>
            <a:off x="1194054" y="-40640"/>
            <a:ext cx="6864096" cy="1044997"/>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dirty="0"/>
              <a:t>Implementation</a:t>
            </a:r>
          </a:p>
        </p:txBody>
      </p:sp>
    </p:spTree>
    <p:extLst>
      <p:ext uri="{BB962C8B-B14F-4D97-AF65-F5344CB8AC3E}">
        <p14:creationId xmlns:p14="http://schemas.microsoft.com/office/powerpoint/2010/main" val="365927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9">
            <a:extLst>
              <a:ext uri="{FF2B5EF4-FFF2-40B4-BE49-F238E27FC236}">
                <a16:creationId xmlns:a16="http://schemas.microsoft.com/office/drawing/2014/main" id="{A49099B4-DCD7-420D-B55C-2F64DC46BB09}"/>
              </a:ext>
            </a:extLst>
          </p:cNvPr>
          <p:cNvSpPr txBox="1">
            <a:spLocks/>
          </p:cNvSpPr>
          <p:nvPr/>
        </p:nvSpPr>
        <p:spPr>
          <a:xfrm>
            <a:off x="914400" y="223838"/>
            <a:ext cx="7772400" cy="114300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endParaRPr lang="en-IN" dirty="0"/>
          </a:p>
        </p:txBody>
      </p:sp>
      <p:sp>
        <p:nvSpPr>
          <p:cNvPr id="19" name="Date Placeholder 2">
            <a:extLst>
              <a:ext uri="{FF2B5EF4-FFF2-40B4-BE49-F238E27FC236}">
                <a16:creationId xmlns:a16="http://schemas.microsoft.com/office/drawing/2014/main" id="{B7EA3484-36A1-4BE1-953E-EF38ACB077B3}"/>
              </a:ext>
            </a:extLst>
          </p:cNvPr>
          <p:cNvSpPr>
            <a:spLocks noGrp="1"/>
          </p:cNvSpPr>
          <p:nvPr>
            <p:ph type="dt" sz="half" idx="10"/>
          </p:nvPr>
        </p:nvSpPr>
        <p:spPr>
          <a:xfrm>
            <a:off x="6172200" y="6191250"/>
            <a:ext cx="2476500" cy="476250"/>
          </a:xfrm>
        </p:spPr>
        <p:txBody>
          <a:bodyPr/>
          <a:lstStyle/>
          <a:p>
            <a:r>
              <a:rPr lang="en-US" dirty="0" smtClean="0">
                <a:solidFill>
                  <a:srgbClr val="1F497D"/>
                </a:solidFill>
              </a:rPr>
              <a:t>26/10/2021</a:t>
            </a:r>
            <a:endParaRPr lang="en-US" dirty="0">
              <a:solidFill>
                <a:srgbClr val="1F497D"/>
              </a:solidFill>
            </a:endParaRPr>
          </a:p>
        </p:txBody>
      </p:sp>
      <p:sp>
        <p:nvSpPr>
          <p:cNvPr id="20" name="Footer Placeholder 3">
            <a:extLst>
              <a:ext uri="{FF2B5EF4-FFF2-40B4-BE49-F238E27FC236}">
                <a16:creationId xmlns:a16="http://schemas.microsoft.com/office/drawing/2014/main" id="{A5A687CA-0760-44E2-B86F-82E98295AF12}"/>
              </a:ext>
            </a:extLst>
          </p:cNvPr>
          <p:cNvSpPr>
            <a:spLocks noGrp="1"/>
          </p:cNvSpPr>
          <p:nvPr>
            <p:ph type="ftr" sz="quarter" idx="11"/>
          </p:nvPr>
        </p:nvSpPr>
        <p:spPr>
          <a:xfrm>
            <a:off x="2590800" y="6096000"/>
            <a:ext cx="3962400" cy="457200"/>
          </a:xfrm>
        </p:spPr>
        <p:txBody>
          <a:bodyPr/>
          <a:lstStyle/>
          <a:p>
            <a:pPr algn="ctr"/>
            <a:r>
              <a:rPr lang="en-US" dirty="0" smtClean="0">
                <a:solidFill>
                  <a:srgbClr val="1F497D"/>
                </a:solidFill>
                <a:latin typeface="Times New Roman" panose="02020603050405020304" pitchFamily="18" charset="0"/>
                <a:cs typeface="Times New Roman" panose="02020603050405020304" pitchFamily="18" charset="0"/>
              </a:rPr>
              <a:t>My N3tWORK STORE</a:t>
            </a:r>
            <a:endParaRPr lang="en-US" dirty="0">
              <a:solidFill>
                <a:srgbClr val="1F497D"/>
              </a:solidFill>
            </a:endParaRPr>
          </a:p>
        </p:txBody>
      </p:sp>
      <p:sp>
        <p:nvSpPr>
          <p:cNvPr id="21" name="Slide Number Placeholder 4">
            <a:extLst>
              <a:ext uri="{FF2B5EF4-FFF2-40B4-BE49-F238E27FC236}">
                <a16:creationId xmlns:a16="http://schemas.microsoft.com/office/drawing/2014/main" id="{2410CBED-F372-465F-AD69-554C705FCBBF}"/>
              </a:ext>
            </a:extLst>
          </p:cNvPr>
          <p:cNvSpPr>
            <a:spLocks noGrp="1"/>
          </p:cNvSpPr>
          <p:nvPr>
            <p:ph type="sldNum" sz="quarter" idx="12"/>
          </p:nvPr>
        </p:nvSpPr>
        <p:spPr>
          <a:xfrm>
            <a:off x="146304" y="6210300"/>
            <a:ext cx="457200" cy="457200"/>
          </a:xfrm>
        </p:spPr>
        <p:txBody>
          <a:bodyPr/>
          <a:lstStyle/>
          <a:p>
            <a:fld id="{CBBC6685-0B53-4B4E-AE18-5FC646DDFD4A}" type="slidenum">
              <a:rPr lang="en-US" smtClean="0"/>
              <a:pPr/>
              <a:t>5</a:t>
            </a:fld>
            <a:endParaRPr lang="en-US"/>
          </a:p>
        </p:txBody>
      </p:sp>
      <p:sp>
        <p:nvSpPr>
          <p:cNvPr id="22" name="Content Placeholder 5">
            <a:extLst>
              <a:ext uri="{FF2B5EF4-FFF2-40B4-BE49-F238E27FC236}">
                <a16:creationId xmlns:a16="http://schemas.microsoft.com/office/drawing/2014/main" id="{C21D60AB-A515-47E0-A88A-DB7B373FC6DF}"/>
              </a:ext>
            </a:extLst>
          </p:cNvPr>
          <p:cNvSpPr>
            <a:spLocks noGrp="1"/>
          </p:cNvSpPr>
          <p:nvPr>
            <p:ph sz="quarter" idx="1"/>
          </p:nvPr>
        </p:nvSpPr>
        <p:spPr>
          <a:xfrm>
            <a:off x="568868" y="1099607"/>
            <a:ext cx="8045196" cy="4572000"/>
          </a:xfrm>
        </p:spPr>
        <p:txBody>
          <a:bodyPr>
            <a:normAutofit/>
          </a:bodyPr>
          <a:lstStyle/>
          <a:p>
            <a:r>
              <a:rPr lang="en-US" dirty="0" smtClean="0"/>
              <a:t>For </a:t>
            </a:r>
            <a:r>
              <a:rPr lang="en-US" dirty="0" smtClean="0"/>
              <a:t>the database functionality, we have used SQL.</a:t>
            </a:r>
          </a:p>
          <a:p>
            <a:r>
              <a:rPr lang="en-US" dirty="0" smtClean="0"/>
              <a:t>Our database looks like this:</a:t>
            </a:r>
            <a:endParaRPr lang="en-US" dirty="0"/>
          </a:p>
        </p:txBody>
      </p:sp>
      <p:sp>
        <p:nvSpPr>
          <p:cNvPr id="23" name="Title 1">
            <a:extLst>
              <a:ext uri="{FF2B5EF4-FFF2-40B4-BE49-F238E27FC236}">
                <a16:creationId xmlns:a16="http://schemas.microsoft.com/office/drawing/2014/main" id="{AACCFC26-BCFB-42DF-81B2-C33F435C6A4E}"/>
              </a:ext>
            </a:extLst>
          </p:cNvPr>
          <p:cNvSpPr txBox="1">
            <a:spLocks/>
          </p:cNvSpPr>
          <p:nvPr/>
        </p:nvSpPr>
        <p:spPr>
          <a:xfrm>
            <a:off x="1194054" y="-40640"/>
            <a:ext cx="6864096" cy="1044997"/>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dirty="0"/>
              <a:t>Implementation</a:t>
            </a:r>
          </a:p>
        </p:txBody>
      </p:sp>
      <p:pic>
        <p:nvPicPr>
          <p:cNvPr id="2" name="Picture 1"/>
          <p:cNvPicPr>
            <a:picLocks noChangeAspect="1"/>
          </p:cNvPicPr>
          <p:nvPr/>
        </p:nvPicPr>
        <p:blipFill rotWithShape="1">
          <a:blip r:embed="rId2"/>
          <a:srcRect t="6121" r="32464" b="44171"/>
          <a:stretch/>
        </p:blipFill>
        <p:spPr>
          <a:xfrm>
            <a:off x="568868" y="2147357"/>
            <a:ext cx="5959280" cy="2270202"/>
          </a:xfrm>
          <a:prstGeom prst="rect">
            <a:avLst/>
          </a:prstGeom>
          <a:ln>
            <a:solidFill>
              <a:schemeClr val="accent1"/>
            </a:solidFill>
          </a:ln>
        </p:spPr>
      </p:pic>
      <p:pic>
        <p:nvPicPr>
          <p:cNvPr id="3" name="Picture 2"/>
          <p:cNvPicPr>
            <a:picLocks noChangeAspect="1"/>
          </p:cNvPicPr>
          <p:nvPr/>
        </p:nvPicPr>
        <p:blipFill rotWithShape="1">
          <a:blip r:embed="rId3"/>
          <a:srcRect r="5764"/>
          <a:stretch/>
        </p:blipFill>
        <p:spPr>
          <a:xfrm>
            <a:off x="6172200" y="4578618"/>
            <a:ext cx="2847650" cy="1552575"/>
          </a:xfrm>
          <a:prstGeom prst="rect">
            <a:avLst/>
          </a:prstGeom>
          <a:ln>
            <a:solidFill>
              <a:schemeClr val="accent1"/>
            </a:solidFill>
          </a:ln>
        </p:spPr>
      </p:pic>
    </p:spTree>
    <p:extLst>
      <p:ext uri="{BB962C8B-B14F-4D97-AF65-F5344CB8AC3E}">
        <p14:creationId xmlns:p14="http://schemas.microsoft.com/office/powerpoint/2010/main" val="27084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9">
            <a:extLst>
              <a:ext uri="{FF2B5EF4-FFF2-40B4-BE49-F238E27FC236}">
                <a16:creationId xmlns:a16="http://schemas.microsoft.com/office/drawing/2014/main" id="{A49099B4-DCD7-420D-B55C-2F64DC46BB09}"/>
              </a:ext>
            </a:extLst>
          </p:cNvPr>
          <p:cNvSpPr txBox="1">
            <a:spLocks/>
          </p:cNvSpPr>
          <p:nvPr/>
        </p:nvSpPr>
        <p:spPr>
          <a:xfrm>
            <a:off x="914400" y="223838"/>
            <a:ext cx="7772400" cy="114300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endParaRPr lang="en-IN" dirty="0"/>
          </a:p>
        </p:txBody>
      </p:sp>
      <p:sp>
        <p:nvSpPr>
          <p:cNvPr id="19" name="Date Placeholder 2">
            <a:extLst>
              <a:ext uri="{FF2B5EF4-FFF2-40B4-BE49-F238E27FC236}">
                <a16:creationId xmlns:a16="http://schemas.microsoft.com/office/drawing/2014/main" id="{B7EA3484-36A1-4BE1-953E-EF38ACB077B3}"/>
              </a:ext>
            </a:extLst>
          </p:cNvPr>
          <p:cNvSpPr>
            <a:spLocks noGrp="1"/>
          </p:cNvSpPr>
          <p:nvPr>
            <p:ph type="dt" sz="half" idx="10"/>
          </p:nvPr>
        </p:nvSpPr>
        <p:spPr>
          <a:xfrm>
            <a:off x="6172200" y="6191250"/>
            <a:ext cx="2476500" cy="476250"/>
          </a:xfrm>
        </p:spPr>
        <p:txBody>
          <a:bodyPr/>
          <a:lstStyle/>
          <a:p>
            <a:r>
              <a:rPr lang="en-US" dirty="0" smtClean="0">
                <a:solidFill>
                  <a:srgbClr val="1F497D"/>
                </a:solidFill>
              </a:rPr>
              <a:t>26/10/2021</a:t>
            </a:r>
            <a:endParaRPr lang="en-US" dirty="0">
              <a:solidFill>
                <a:srgbClr val="1F497D"/>
              </a:solidFill>
            </a:endParaRPr>
          </a:p>
        </p:txBody>
      </p:sp>
      <p:sp>
        <p:nvSpPr>
          <p:cNvPr id="20" name="Footer Placeholder 3">
            <a:extLst>
              <a:ext uri="{FF2B5EF4-FFF2-40B4-BE49-F238E27FC236}">
                <a16:creationId xmlns:a16="http://schemas.microsoft.com/office/drawing/2014/main" id="{A5A687CA-0760-44E2-B86F-82E98295AF12}"/>
              </a:ext>
            </a:extLst>
          </p:cNvPr>
          <p:cNvSpPr>
            <a:spLocks noGrp="1"/>
          </p:cNvSpPr>
          <p:nvPr>
            <p:ph type="ftr" sz="quarter" idx="11"/>
          </p:nvPr>
        </p:nvSpPr>
        <p:spPr>
          <a:xfrm>
            <a:off x="2590800" y="6101080"/>
            <a:ext cx="3962400" cy="497840"/>
          </a:xfrm>
        </p:spPr>
        <p:txBody>
          <a:bodyPr/>
          <a:lstStyle/>
          <a:p>
            <a:pPr algn="ctr"/>
            <a:r>
              <a:rPr lang="en-US" dirty="0" smtClean="0">
                <a:solidFill>
                  <a:srgbClr val="1F497D"/>
                </a:solidFill>
                <a:latin typeface="Times New Roman" panose="02020603050405020304" pitchFamily="18" charset="0"/>
                <a:cs typeface="Times New Roman" panose="02020603050405020304" pitchFamily="18" charset="0"/>
              </a:rPr>
              <a:t>My N3tWORK STORE</a:t>
            </a:r>
            <a:endParaRPr lang="en-US" dirty="0">
              <a:solidFill>
                <a:srgbClr val="1F497D"/>
              </a:solidFill>
            </a:endParaRPr>
          </a:p>
        </p:txBody>
      </p:sp>
      <p:sp>
        <p:nvSpPr>
          <p:cNvPr id="21" name="Slide Number Placeholder 4">
            <a:extLst>
              <a:ext uri="{FF2B5EF4-FFF2-40B4-BE49-F238E27FC236}">
                <a16:creationId xmlns:a16="http://schemas.microsoft.com/office/drawing/2014/main" id="{2410CBED-F372-465F-AD69-554C705FCBBF}"/>
              </a:ext>
            </a:extLst>
          </p:cNvPr>
          <p:cNvSpPr>
            <a:spLocks noGrp="1"/>
          </p:cNvSpPr>
          <p:nvPr>
            <p:ph type="sldNum" sz="quarter" idx="12"/>
          </p:nvPr>
        </p:nvSpPr>
        <p:spPr>
          <a:xfrm>
            <a:off x="146304" y="6210300"/>
            <a:ext cx="457200" cy="457200"/>
          </a:xfrm>
        </p:spPr>
        <p:txBody>
          <a:bodyPr/>
          <a:lstStyle/>
          <a:p>
            <a:fld id="{CBBC6685-0B53-4B4E-AE18-5FC646DDFD4A}" type="slidenum">
              <a:rPr lang="en-US" smtClean="0"/>
              <a:pPr/>
              <a:t>6</a:t>
            </a:fld>
            <a:endParaRPr lang="en-US"/>
          </a:p>
        </p:txBody>
      </p:sp>
      <p:sp>
        <p:nvSpPr>
          <p:cNvPr id="22" name="Content Placeholder 5">
            <a:extLst>
              <a:ext uri="{FF2B5EF4-FFF2-40B4-BE49-F238E27FC236}">
                <a16:creationId xmlns:a16="http://schemas.microsoft.com/office/drawing/2014/main" id="{C21D60AB-A515-47E0-A88A-DB7B373FC6DF}"/>
              </a:ext>
            </a:extLst>
          </p:cNvPr>
          <p:cNvSpPr>
            <a:spLocks noGrp="1"/>
          </p:cNvSpPr>
          <p:nvPr>
            <p:ph sz="quarter" idx="1"/>
          </p:nvPr>
        </p:nvSpPr>
        <p:spPr>
          <a:xfrm>
            <a:off x="603504" y="1268835"/>
            <a:ext cx="8045196" cy="4941465"/>
          </a:xfrm>
        </p:spPr>
        <p:txBody>
          <a:bodyPr>
            <a:normAutofit fontScale="92500" lnSpcReduction="20000"/>
          </a:bodyPr>
          <a:lstStyle/>
          <a:p>
            <a:r>
              <a:rPr lang="en-US" dirty="0"/>
              <a:t>User-friendly UI/UX:</a:t>
            </a:r>
          </a:p>
          <a:p>
            <a:pPr lvl="1"/>
            <a:r>
              <a:rPr lang="en-US" dirty="0" smtClean="0"/>
              <a:t>The layout of the app is designed in such a way that it is interactive as well as simple and easy to use. The user will never feel lost while using our app. </a:t>
            </a:r>
          </a:p>
          <a:p>
            <a:pPr lvl="1"/>
            <a:r>
              <a:rPr lang="en-US" dirty="0" smtClean="0"/>
              <a:t>In case of situations like ordering or updating the order, a toast notification will be displayed. Also in case of some situations like deleting the order or exiting the app, an alert prompt will be displayed before carrying out the action.</a:t>
            </a:r>
            <a:endParaRPr lang="en-US" dirty="0"/>
          </a:p>
          <a:p>
            <a:r>
              <a:rPr lang="en-US" dirty="0"/>
              <a:t>Database functionality:</a:t>
            </a:r>
          </a:p>
          <a:p>
            <a:pPr lvl="1"/>
            <a:r>
              <a:rPr lang="en-US" dirty="0" smtClean="0"/>
              <a:t>A database is created for the app which saves and stores the orders of the user. </a:t>
            </a:r>
            <a:r>
              <a:rPr lang="en-US" dirty="0" smtClean="0"/>
              <a:t>The user can order, update as well as delete his orders in a hassle-free way.</a:t>
            </a:r>
            <a:endParaRPr lang="en-US" dirty="0"/>
          </a:p>
          <a:p>
            <a:r>
              <a:rPr lang="en-US" dirty="0"/>
              <a:t>GPS &amp; Notifications:</a:t>
            </a:r>
          </a:p>
          <a:p>
            <a:pPr lvl="1"/>
            <a:r>
              <a:rPr lang="en-US" dirty="0"/>
              <a:t>The user can be notified about their current location via a push notification.</a:t>
            </a:r>
          </a:p>
          <a:p>
            <a:endParaRPr lang="en-US" dirty="0"/>
          </a:p>
        </p:txBody>
      </p:sp>
      <p:sp>
        <p:nvSpPr>
          <p:cNvPr id="23" name="Title 1">
            <a:extLst>
              <a:ext uri="{FF2B5EF4-FFF2-40B4-BE49-F238E27FC236}">
                <a16:creationId xmlns:a16="http://schemas.microsoft.com/office/drawing/2014/main" id="{AACCFC26-BCFB-42DF-81B2-C33F435C6A4E}"/>
              </a:ext>
            </a:extLst>
          </p:cNvPr>
          <p:cNvSpPr txBox="1">
            <a:spLocks/>
          </p:cNvSpPr>
          <p:nvPr/>
        </p:nvSpPr>
        <p:spPr>
          <a:xfrm>
            <a:off x="1194054" y="-40640"/>
            <a:ext cx="6864096" cy="1044997"/>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dirty="0"/>
              <a:t>Implementation</a:t>
            </a:r>
          </a:p>
        </p:txBody>
      </p:sp>
    </p:spTree>
    <p:extLst>
      <p:ext uri="{BB962C8B-B14F-4D97-AF65-F5344CB8AC3E}">
        <p14:creationId xmlns:p14="http://schemas.microsoft.com/office/powerpoint/2010/main" val="135384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2">
            <a:extLst>
              <a:ext uri="{FF2B5EF4-FFF2-40B4-BE49-F238E27FC236}">
                <a16:creationId xmlns:a16="http://schemas.microsoft.com/office/drawing/2014/main" id="{B0FFFE45-B468-4957-B05A-3D8B167EC830}"/>
              </a:ext>
            </a:extLst>
          </p:cNvPr>
          <p:cNvSpPr>
            <a:spLocks noGrp="1"/>
          </p:cNvSpPr>
          <p:nvPr>
            <p:ph type="dt" sz="half" idx="10"/>
          </p:nvPr>
        </p:nvSpPr>
        <p:spPr>
          <a:xfrm>
            <a:off x="6172200" y="6191250"/>
            <a:ext cx="2476500" cy="476250"/>
          </a:xfrm>
        </p:spPr>
        <p:txBody>
          <a:bodyPr/>
          <a:lstStyle/>
          <a:p>
            <a:r>
              <a:rPr lang="en-US" dirty="0" smtClean="0">
                <a:solidFill>
                  <a:srgbClr val="1F497D"/>
                </a:solidFill>
              </a:rPr>
              <a:t>26/10/2021</a:t>
            </a:r>
            <a:endParaRPr lang="en-US" dirty="0">
              <a:solidFill>
                <a:srgbClr val="1F497D"/>
              </a:solidFill>
            </a:endParaRPr>
          </a:p>
        </p:txBody>
      </p:sp>
      <p:sp>
        <p:nvSpPr>
          <p:cNvPr id="12" name="Footer Placeholder 3">
            <a:extLst>
              <a:ext uri="{FF2B5EF4-FFF2-40B4-BE49-F238E27FC236}">
                <a16:creationId xmlns:a16="http://schemas.microsoft.com/office/drawing/2014/main" id="{0286150A-F460-4094-8C80-B57C909C0E55}"/>
              </a:ext>
            </a:extLst>
          </p:cNvPr>
          <p:cNvSpPr>
            <a:spLocks noGrp="1"/>
          </p:cNvSpPr>
          <p:nvPr>
            <p:ph type="ftr" sz="quarter" idx="11"/>
          </p:nvPr>
        </p:nvSpPr>
        <p:spPr>
          <a:xfrm>
            <a:off x="2590800" y="6096000"/>
            <a:ext cx="3962400" cy="457200"/>
          </a:xfrm>
        </p:spPr>
        <p:txBody>
          <a:bodyPr/>
          <a:lstStyle/>
          <a:p>
            <a:pPr algn="ctr"/>
            <a:r>
              <a:rPr lang="en-US" dirty="0" smtClean="0">
                <a:solidFill>
                  <a:srgbClr val="1F497D"/>
                </a:solidFill>
                <a:latin typeface="Times New Roman" panose="02020603050405020304" pitchFamily="18" charset="0"/>
                <a:cs typeface="Times New Roman" panose="02020603050405020304" pitchFamily="18" charset="0"/>
              </a:rPr>
              <a:t>My N3tWORK STORE</a:t>
            </a:r>
            <a:endParaRPr lang="en-US" dirty="0">
              <a:solidFill>
                <a:srgbClr val="1F497D"/>
              </a:solidFill>
            </a:endParaRPr>
          </a:p>
        </p:txBody>
      </p:sp>
      <p:sp>
        <p:nvSpPr>
          <p:cNvPr id="13" name="Slide Number Placeholder 4">
            <a:extLst>
              <a:ext uri="{FF2B5EF4-FFF2-40B4-BE49-F238E27FC236}">
                <a16:creationId xmlns:a16="http://schemas.microsoft.com/office/drawing/2014/main" id="{FB6C12C8-4537-4FA5-A3D3-82C1268A825F}"/>
              </a:ext>
            </a:extLst>
          </p:cNvPr>
          <p:cNvSpPr>
            <a:spLocks noGrp="1"/>
          </p:cNvSpPr>
          <p:nvPr>
            <p:ph type="sldNum" sz="quarter" idx="12"/>
          </p:nvPr>
        </p:nvSpPr>
        <p:spPr>
          <a:xfrm>
            <a:off x="146304" y="6210300"/>
            <a:ext cx="457200" cy="457200"/>
          </a:xfrm>
        </p:spPr>
        <p:txBody>
          <a:bodyPr/>
          <a:lstStyle/>
          <a:p>
            <a:fld id="{CBBC6685-0B53-4B4E-AE18-5FC646DDFD4A}" type="slidenum">
              <a:rPr lang="en-US" smtClean="0"/>
              <a:pPr/>
              <a:t>7</a:t>
            </a:fld>
            <a:endParaRPr lang="en-US"/>
          </a:p>
        </p:txBody>
      </p:sp>
      <p:sp>
        <p:nvSpPr>
          <p:cNvPr id="15" name="Title 1">
            <a:extLst>
              <a:ext uri="{FF2B5EF4-FFF2-40B4-BE49-F238E27FC236}">
                <a16:creationId xmlns:a16="http://schemas.microsoft.com/office/drawing/2014/main" id="{D3456180-EF42-48D9-BCF5-F5C0CB83E419}"/>
              </a:ext>
            </a:extLst>
          </p:cNvPr>
          <p:cNvSpPr txBox="1">
            <a:spLocks/>
          </p:cNvSpPr>
          <p:nvPr/>
        </p:nvSpPr>
        <p:spPr>
          <a:xfrm>
            <a:off x="1194054" y="-40640"/>
            <a:ext cx="6864096" cy="1044997"/>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dirty="0"/>
              <a:t>Output</a:t>
            </a:r>
          </a:p>
        </p:txBody>
      </p:sp>
      <p:pic>
        <p:nvPicPr>
          <p:cNvPr id="2" name="Picture 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640739" y="1219200"/>
            <a:ext cx="2106000" cy="4330800"/>
          </a:xfrm>
          <a:prstGeom prst="rect">
            <a:avLst/>
          </a:prstGeom>
          <a:ln>
            <a:solidFill>
              <a:schemeClr val="accent1"/>
            </a:solidFill>
          </a:ln>
        </p:spPr>
      </p:pic>
      <p:pic>
        <p:nvPicPr>
          <p:cNvPr id="4" name="Picture 3"/>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46304" y="1219200"/>
            <a:ext cx="2106563" cy="4330800"/>
          </a:xfrm>
          <a:prstGeom prst="rect">
            <a:avLst/>
          </a:prstGeom>
          <a:ln>
            <a:solidFill>
              <a:schemeClr val="accent1"/>
            </a:solidFill>
          </a:ln>
        </p:spPr>
      </p:pic>
      <p:pic>
        <p:nvPicPr>
          <p:cNvPr id="6" name="Picture 5"/>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2393803" y="1219200"/>
            <a:ext cx="2106000" cy="4330800"/>
          </a:xfrm>
          <a:prstGeom prst="rect">
            <a:avLst/>
          </a:prstGeom>
          <a:ln>
            <a:solidFill>
              <a:schemeClr val="accent1"/>
            </a:solidFill>
          </a:ln>
        </p:spPr>
      </p:pic>
      <p:pic>
        <p:nvPicPr>
          <p:cNvPr id="8" name="Picture 7"/>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6887675" y="1219200"/>
            <a:ext cx="2106000" cy="4330800"/>
          </a:xfrm>
          <a:prstGeom prst="rect">
            <a:avLst/>
          </a:prstGeom>
          <a:ln>
            <a:solidFill>
              <a:schemeClr val="accent1"/>
            </a:solidFill>
          </a:ln>
        </p:spPr>
      </p:pic>
    </p:spTree>
    <p:extLst>
      <p:ext uri="{BB962C8B-B14F-4D97-AF65-F5344CB8AC3E}">
        <p14:creationId xmlns:p14="http://schemas.microsoft.com/office/powerpoint/2010/main" val="100735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2">
            <a:extLst>
              <a:ext uri="{FF2B5EF4-FFF2-40B4-BE49-F238E27FC236}">
                <a16:creationId xmlns:a16="http://schemas.microsoft.com/office/drawing/2014/main" id="{B0FFFE45-B468-4957-B05A-3D8B167EC830}"/>
              </a:ext>
            </a:extLst>
          </p:cNvPr>
          <p:cNvSpPr>
            <a:spLocks noGrp="1"/>
          </p:cNvSpPr>
          <p:nvPr>
            <p:ph type="dt" sz="half" idx="10"/>
          </p:nvPr>
        </p:nvSpPr>
        <p:spPr>
          <a:xfrm>
            <a:off x="6172200" y="6191250"/>
            <a:ext cx="2476500" cy="476250"/>
          </a:xfrm>
        </p:spPr>
        <p:txBody>
          <a:bodyPr/>
          <a:lstStyle/>
          <a:p>
            <a:r>
              <a:rPr lang="en-US" dirty="0" smtClean="0">
                <a:solidFill>
                  <a:srgbClr val="1F497D"/>
                </a:solidFill>
              </a:rPr>
              <a:t>26/10/2021</a:t>
            </a:r>
            <a:endParaRPr lang="en-US" dirty="0">
              <a:solidFill>
                <a:srgbClr val="1F497D"/>
              </a:solidFill>
            </a:endParaRPr>
          </a:p>
        </p:txBody>
      </p:sp>
      <p:sp>
        <p:nvSpPr>
          <p:cNvPr id="12" name="Footer Placeholder 3">
            <a:extLst>
              <a:ext uri="{FF2B5EF4-FFF2-40B4-BE49-F238E27FC236}">
                <a16:creationId xmlns:a16="http://schemas.microsoft.com/office/drawing/2014/main" id="{0286150A-F460-4094-8C80-B57C909C0E55}"/>
              </a:ext>
            </a:extLst>
          </p:cNvPr>
          <p:cNvSpPr>
            <a:spLocks noGrp="1"/>
          </p:cNvSpPr>
          <p:nvPr>
            <p:ph type="ftr" sz="quarter" idx="11"/>
          </p:nvPr>
        </p:nvSpPr>
        <p:spPr>
          <a:xfrm>
            <a:off x="2590800" y="6096000"/>
            <a:ext cx="3962400" cy="457200"/>
          </a:xfrm>
        </p:spPr>
        <p:txBody>
          <a:bodyPr/>
          <a:lstStyle/>
          <a:p>
            <a:pPr algn="ctr"/>
            <a:r>
              <a:rPr lang="en-US" dirty="0" smtClean="0">
                <a:solidFill>
                  <a:srgbClr val="1F497D"/>
                </a:solidFill>
                <a:latin typeface="Times New Roman" panose="02020603050405020304" pitchFamily="18" charset="0"/>
                <a:cs typeface="Times New Roman" panose="02020603050405020304" pitchFamily="18" charset="0"/>
              </a:rPr>
              <a:t>My N3tWORK STORE</a:t>
            </a:r>
            <a:endParaRPr lang="en-US" dirty="0">
              <a:solidFill>
                <a:srgbClr val="1F497D"/>
              </a:solidFill>
            </a:endParaRPr>
          </a:p>
        </p:txBody>
      </p:sp>
      <p:sp>
        <p:nvSpPr>
          <p:cNvPr id="13" name="Slide Number Placeholder 4">
            <a:extLst>
              <a:ext uri="{FF2B5EF4-FFF2-40B4-BE49-F238E27FC236}">
                <a16:creationId xmlns:a16="http://schemas.microsoft.com/office/drawing/2014/main" id="{FB6C12C8-4537-4FA5-A3D3-82C1268A825F}"/>
              </a:ext>
            </a:extLst>
          </p:cNvPr>
          <p:cNvSpPr>
            <a:spLocks noGrp="1"/>
          </p:cNvSpPr>
          <p:nvPr>
            <p:ph type="sldNum" sz="quarter" idx="12"/>
          </p:nvPr>
        </p:nvSpPr>
        <p:spPr>
          <a:xfrm>
            <a:off x="146304" y="6210300"/>
            <a:ext cx="457200" cy="457200"/>
          </a:xfrm>
        </p:spPr>
        <p:txBody>
          <a:bodyPr/>
          <a:lstStyle/>
          <a:p>
            <a:fld id="{CBBC6685-0B53-4B4E-AE18-5FC646DDFD4A}" type="slidenum">
              <a:rPr lang="en-US" smtClean="0"/>
              <a:pPr/>
              <a:t>8</a:t>
            </a:fld>
            <a:endParaRPr lang="en-US"/>
          </a:p>
        </p:txBody>
      </p:sp>
      <p:sp>
        <p:nvSpPr>
          <p:cNvPr id="15" name="Title 1">
            <a:extLst>
              <a:ext uri="{FF2B5EF4-FFF2-40B4-BE49-F238E27FC236}">
                <a16:creationId xmlns:a16="http://schemas.microsoft.com/office/drawing/2014/main" id="{D3456180-EF42-48D9-BCF5-F5C0CB83E419}"/>
              </a:ext>
            </a:extLst>
          </p:cNvPr>
          <p:cNvSpPr txBox="1">
            <a:spLocks/>
          </p:cNvSpPr>
          <p:nvPr/>
        </p:nvSpPr>
        <p:spPr>
          <a:xfrm>
            <a:off x="1194054" y="-40640"/>
            <a:ext cx="6864096" cy="1044997"/>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dirty="0"/>
              <a:t>Output</a:t>
            </a:r>
          </a:p>
        </p:txBody>
      </p:sp>
      <p:pic>
        <p:nvPicPr>
          <p:cNvPr id="10" name="Picture 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80940" y="1219200"/>
            <a:ext cx="2106000" cy="4330800"/>
          </a:xfrm>
          <a:prstGeom prst="rect">
            <a:avLst/>
          </a:prstGeom>
          <a:ln>
            <a:solidFill>
              <a:schemeClr val="accent1"/>
            </a:solidFill>
          </a:ln>
        </p:spPr>
      </p:pic>
      <p:pic>
        <p:nvPicPr>
          <p:cNvPr id="14" name="Picture 13"/>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410839" y="1205345"/>
            <a:ext cx="2106000" cy="4330800"/>
          </a:xfrm>
          <a:prstGeom prst="rect">
            <a:avLst/>
          </a:prstGeom>
          <a:ln>
            <a:solidFill>
              <a:schemeClr val="accent1"/>
            </a:solidFill>
          </a:ln>
        </p:spPr>
      </p:pic>
      <p:pic>
        <p:nvPicPr>
          <p:cNvPr id="16" name="Picture 15"/>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4640738" y="1219200"/>
            <a:ext cx="2106000" cy="4330800"/>
          </a:xfrm>
          <a:prstGeom prst="rect">
            <a:avLst/>
          </a:prstGeom>
          <a:ln>
            <a:solidFill>
              <a:schemeClr val="accent1"/>
            </a:solidFill>
          </a:ln>
        </p:spPr>
      </p:pic>
      <p:pic>
        <p:nvPicPr>
          <p:cNvPr id="3" name="Picture 2"/>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6870637" y="1205345"/>
            <a:ext cx="2106000" cy="4330800"/>
          </a:xfrm>
          <a:prstGeom prst="rect">
            <a:avLst/>
          </a:prstGeom>
          <a:ln>
            <a:solidFill>
              <a:schemeClr val="accent1"/>
            </a:solidFill>
          </a:ln>
        </p:spPr>
      </p:pic>
    </p:spTree>
    <p:extLst>
      <p:ext uri="{BB962C8B-B14F-4D97-AF65-F5344CB8AC3E}">
        <p14:creationId xmlns:p14="http://schemas.microsoft.com/office/powerpoint/2010/main" val="1369880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2">
            <a:extLst>
              <a:ext uri="{FF2B5EF4-FFF2-40B4-BE49-F238E27FC236}">
                <a16:creationId xmlns:a16="http://schemas.microsoft.com/office/drawing/2014/main" id="{B0FFFE45-B468-4957-B05A-3D8B167EC830}"/>
              </a:ext>
            </a:extLst>
          </p:cNvPr>
          <p:cNvSpPr>
            <a:spLocks noGrp="1"/>
          </p:cNvSpPr>
          <p:nvPr>
            <p:ph type="dt" sz="half" idx="10"/>
          </p:nvPr>
        </p:nvSpPr>
        <p:spPr>
          <a:xfrm>
            <a:off x="6172200" y="6191250"/>
            <a:ext cx="2476500" cy="476250"/>
          </a:xfrm>
        </p:spPr>
        <p:txBody>
          <a:bodyPr/>
          <a:lstStyle/>
          <a:p>
            <a:r>
              <a:rPr lang="en-US" dirty="0" smtClean="0">
                <a:solidFill>
                  <a:srgbClr val="1F497D"/>
                </a:solidFill>
              </a:rPr>
              <a:t>26/10/2021</a:t>
            </a:r>
            <a:endParaRPr lang="en-US" dirty="0">
              <a:solidFill>
                <a:srgbClr val="1F497D"/>
              </a:solidFill>
            </a:endParaRPr>
          </a:p>
        </p:txBody>
      </p:sp>
      <p:sp>
        <p:nvSpPr>
          <p:cNvPr id="12" name="Footer Placeholder 3">
            <a:extLst>
              <a:ext uri="{FF2B5EF4-FFF2-40B4-BE49-F238E27FC236}">
                <a16:creationId xmlns:a16="http://schemas.microsoft.com/office/drawing/2014/main" id="{0286150A-F460-4094-8C80-B57C909C0E55}"/>
              </a:ext>
            </a:extLst>
          </p:cNvPr>
          <p:cNvSpPr>
            <a:spLocks noGrp="1"/>
          </p:cNvSpPr>
          <p:nvPr>
            <p:ph type="ftr" sz="quarter" idx="11"/>
          </p:nvPr>
        </p:nvSpPr>
        <p:spPr>
          <a:xfrm>
            <a:off x="2590800" y="6096000"/>
            <a:ext cx="3962400" cy="457200"/>
          </a:xfrm>
        </p:spPr>
        <p:txBody>
          <a:bodyPr/>
          <a:lstStyle/>
          <a:p>
            <a:pPr algn="ctr"/>
            <a:r>
              <a:rPr lang="en-US" dirty="0" smtClean="0">
                <a:solidFill>
                  <a:srgbClr val="1F497D"/>
                </a:solidFill>
                <a:latin typeface="Times New Roman" panose="02020603050405020304" pitchFamily="18" charset="0"/>
                <a:cs typeface="Times New Roman" panose="02020603050405020304" pitchFamily="18" charset="0"/>
              </a:rPr>
              <a:t>My N3tWORK STORE</a:t>
            </a:r>
            <a:endParaRPr lang="en-US" dirty="0">
              <a:solidFill>
                <a:srgbClr val="1F497D"/>
              </a:solidFill>
            </a:endParaRPr>
          </a:p>
        </p:txBody>
      </p:sp>
      <p:sp>
        <p:nvSpPr>
          <p:cNvPr id="13" name="Slide Number Placeholder 4">
            <a:extLst>
              <a:ext uri="{FF2B5EF4-FFF2-40B4-BE49-F238E27FC236}">
                <a16:creationId xmlns:a16="http://schemas.microsoft.com/office/drawing/2014/main" id="{FB6C12C8-4537-4FA5-A3D3-82C1268A825F}"/>
              </a:ext>
            </a:extLst>
          </p:cNvPr>
          <p:cNvSpPr>
            <a:spLocks noGrp="1"/>
          </p:cNvSpPr>
          <p:nvPr>
            <p:ph type="sldNum" sz="quarter" idx="12"/>
          </p:nvPr>
        </p:nvSpPr>
        <p:spPr>
          <a:xfrm>
            <a:off x="146304" y="6210300"/>
            <a:ext cx="457200" cy="457200"/>
          </a:xfrm>
        </p:spPr>
        <p:txBody>
          <a:bodyPr/>
          <a:lstStyle/>
          <a:p>
            <a:fld id="{CBBC6685-0B53-4B4E-AE18-5FC646DDFD4A}" type="slidenum">
              <a:rPr lang="en-US" smtClean="0"/>
              <a:pPr/>
              <a:t>9</a:t>
            </a:fld>
            <a:endParaRPr lang="en-US"/>
          </a:p>
        </p:txBody>
      </p:sp>
      <p:sp>
        <p:nvSpPr>
          <p:cNvPr id="15" name="Title 1">
            <a:extLst>
              <a:ext uri="{FF2B5EF4-FFF2-40B4-BE49-F238E27FC236}">
                <a16:creationId xmlns:a16="http://schemas.microsoft.com/office/drawing/2014/main" id="{D3456180-EF42-48D9-BCF5-F5C0CB83E419}"/>
              </a:ext>
            </a:extLst>
          </p:cNvPr>
          <p:cNvSpPr txBox="1">
            <a:spLocks/>
          </p:cNvSpPr>
          <p:nvPr/>
        </p:nvSpPr>
        <p:spPr>
          <a:xfrm>
            <a:off x="1194054" y="-40640"/>
            <a:ext cx="6864096" cy="1044997"/>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dirty="0"/>
              <a:t>Output</a:t>
            </a:r>
          </a:p>
        </p:txBody>
      </p:sp>
      <p:pic>
        <p:nvPicPr>
          <p:cNvPr id="2" name="Picture 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870637" y="1205345"/>
            <a:ext cx="2106000" cy="4330800"/>
          </a:xfrm>
          <a:prstGeom prst="rect">
            <a:avLst/>
          </a:prstGeom>
          <a:ln>
            <a:solidFill>
              <a:schemeClr val="accent1"/>
            </a:solidFill>
          </a:ln>
        </p:spPr>
      </p:pic>
      <p:pic>
        <p:nvPicPr>
          <p:cNvPr id="6" name="Picture 5"/>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4645122" y="1205345"/>
            <a:ext cx="2106000" cy="4330800"/>
          </a:xfrm>
          <a:prstGeom prst="rect">
            <a:avLst/>
          </a:prstGeom>
          <a:ln>
            <a:solidFill>
              <a:schemeClr val="accent1"/>
            </a:solidFill>
          </a:ln>
        </p:spPr>
      </p:pic>
      <p:pic>
        <p:nvPicPr>
          <p:cNvPr id="17" name="Picture 16"/>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159951" y="1219200"/>
            <a:ext cx="2106000" cy="4330800"/>
          </a:xfrm>
          <a:prstGeom prst="rect">
            <a:avLst/>
          </a:prstGeom>
          <a:ln>
            <a:solidFill>
              <a:schemeClr val="accent1"/>
            </a:solidFill>
          </a:ln>
        </p:spPr>
      </p:pic>
      <p:pic>
        <p:nvPicPr>
          <p:cNvPr id="18" name="Picture 17"/>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2385466" y="1219200"/>
            <a:ext cx="2106000" cy="4330800"/>
          </a:xfrm>
          <a:prstGeom prst="rect">
            <a:avLst/>
          </a:prstGeom>
          <a:ln>
            <a:solidFill>
              <a:schemeClr val="accent1"/>
            </a:solidFill>
          </a:ln>
        </p:spPr>
      </p:pic>
    </p:spTree>
    <p:extLst>
      <p:ext uri="{BB962C8B-B14F-4D97-AF65-F5344CB8AC3E}">
        <p14:creationId xmlns:p14="http://schemas.microsoft.com/office/powerpoint/2010/main" val="2176675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755</TotalTime>
  <Words>487</Words>
  <Application>Microsoft Office PowerPoint</Application>
  <PresentationFormat>On-screen Show (4:3)</PresentationFormat>
  <Paragraphs>90</Paragraphs>
  <Slides>10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Franklin Gothic Book</vt:lpstr>
      <vt:lpstr>Perpetua</vt:lpstr>
      <vt:lpstr>Times New Roman</vt:lpstr>
      <vt:lpstr>Wingdings 2</vt:lpstr>
      <vt:lpstr>Equity</vt:lpstr>
      <vt:lpstr>MY N3tWORK STORE</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ANKITA</dc:creator>
  <cp:lastModifiedBy>Sherwin N Mathias</cp:lastModifiedBy>
  <cp:revision>89</cp:revision>
  <cp:lastPrinted>2019-11-04T10:22:05Z</cp:lastPrinted>
  <dcterms:created xsi:type="dcterms:W3CDTF">2018-07-02T09:38:42Z</dcterms:created>
  <dcterms:modified xsi:type="dcterms:W3CDTF">2021-10-25T15:34:34Z</dcterms:modified>
</cp:coreProperties>
</file>