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1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2" r:id="rId6"/>
    <p:sldId id="279" r:id="rId7"/>
    <p:sldId id="263" r:id="rId8"/>
    <p:sldId id="264" r:id="rId9"/>
    <p:sldId id="265" r:id="rId10"/>
    <p:sldId id="301" r:id="rId11"/>
    <p:sldId id="302" r:id="rId12"/>
    <p:sldId id="303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Overpass Mono" panose="020B0604020202020204" charset="0"/>
      <p:regular r:id="rId30"/>
      <p:bold r:id="rId31"/>
    </p:embeddedFont>
    <p:embeddedFont>
      <p:font typeface="Raleway SemiBold" pitchFamily="2" charset="0"/>
      <p:bold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" panose="02000000000000000000" pitchFamily="2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8296A-676F-4A40-A3AF-9F5646E6CFA0}" v="54" dt="2023-10-09T13:24:49.393"/>
  </p1510:revLst>
</p1510:revInfo>
</file>

<file path=ppt/tableStyles.xml><?xml version="1.0" encoding="utf-8"?>
<a:tblStyleLst xmlns:a="http://schemas.openxmlformats.org/drawingml/2006/main" def="{BD2A1125-6A4B-450B-A216-C6AAA836D9FF}">
  <a:tblStyle styleId="{BD2A1125-6A4B-450B-A216-C6AAA836D9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0B3994-ED95-4CD1-BBB9-4677B07210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tableStyles" Target="tableStyle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876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562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68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628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616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69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36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9309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278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725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352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601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71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993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001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131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466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81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7188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05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43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433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244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147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531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871" r:id="rId20"/>
    <p:sldLayoutId id="2147483872" r:id="rId21"/>
    <p:sldLayoutId id="2147483873" r:id="rId22"/>
    <p:sldLayoutId id="2147483874" r:id="rId23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641764" y="1233055"/>
            <a:ext cx="7126356" cy="141181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V</a:t>
            </a:r>
            <a:r>
              <a:rPr lang="en" sz="5400" dirty="0"/>
              <a:t>aultsofcode</a:t>
            </a:r>
            <a:br>
              <a:rPr lang="en" sz="5400" dirty="0"/>
            </a:br>
            <a:r>
              <a:rPr lang="en" sz="5400" dirty="0"/>
              <a:t>Task - 2</a:t>
            </a:r>
            <a:endParaRPr sz="5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2021079" y="3075850"/>
            <a:ext cx="6747041" cy="94854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" sz="2100" dirty="0">
                <a:solidFill>
                  <a:schemeClr val="accent1">
                    <a:lumMod val="50000"/>
                  </a:schemeClr>
                </a:solidFill>
              </a:rPr>
              <a:t>ontent 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Functions and Modules in Python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Manipulation in python</a:t>
            </a:r>
            <a:endParaRPr lang="en-US" sz="2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9FB25AE-2975-5736-FAE0-3ED184602406}"/>
              </a:ext>
            </a:extLst>
          </p:cNvPr>
          <p:cNvSpPr txBox="1"/>
          <p:nvPr/>
        </p:nvSpPr>
        <p:spPr>
          <a:xfrm>
            <a:off x="0" y="0"/>
            <a:ext cx="6620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4.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 DATA CLEANING: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1. Handling missing values, duplicates, and outliers in the dataset constitutes data cleaning.</a:t>
            </a:r>
          </a:p>
          <a:p>
            <a:r>
              <a:rPr lang="en-US" dirty="0"/>
              <a:t>2. Methods include eliminating duplicates, discarding or filling in missing numbers, and identifying and handling outliers.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 startAt="5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DATA TRANSFORMATION:</a:t>
            </a:r>
          </a:p>
          <a:p>
            <a:pPr marL="342900" indent="-342900">
              <a:buAutoNum type="arabicPeriod"/>
            </a:pPr>
            <a:r>
              <a:rPr lang="en-US" dirty="0"/>
              <a:t>Data preparation techniques include sorting, reshaping, and aggregation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2. Using </a:t>
            </a:r>
            <a:r>
              <a:rPr lang="en-US" dirty="0" err="1"/>
              <a:t>groupby</a:t>
            </a:r>
            <a:r>
              <a:rPr lang="en-US" dirty="0"/>
              <a:t>() and </a:t>
            </a:r>
            <a:r>
              <a:rPr lang="en-US" dirty="0" err="1"/>
              <a:t>agg</a:t>
            </a:r>
            <a:r>
              <a:rPr lang="en-US" dirty="0"/>
              <a:t>(), pandas offers functions for sorting, pivoting, and aggregating data.</a:t>
            </a:r>
          </a:p>
          <a:p>
            <a:endParaRPr lang="en-US" dirty="0"/>
          </a:p>
          <a:p>
            <a:pPr marL="342900" indent="-342900">
              <a:buAutoNum type="arabicPeriod" startAt="6"/>
            </a:pPr>
            <a:r>
              <a:rPr lang="en-US" b="1" u="sng" dirty="0"/>
              <a:t>DATA FILTERING:</a:t>
            </a:r>
          </a:p>
          <a:p>
            <a:r>
              <a:rPr lang="en-US" dirty="0"/>
              <a:t>Subsets of data are extracted through filtering if they fulfill certain criteria.</a:t>
            </a:r>
          </a:p>
        </p:txBody>
      </p:sp>
    </p:spTree>
    <p:extLst>
      <p:ext uri="{BB962C8B-B14F-4D97-AF65-F5344CB8AC3E}">
        <p14:creationId xmlns:p14="http://schemas.microsoft.com/office/powerpoint/2010/main" val="99073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9FB25AE-2975-5736-FAE0-3ED184602406}"/>
              </a:ext>
            </a:extLst>
          </p:cNvPr>
          <p:cNvSpPr txBox="1"/>
          <p:nvPr/>
        </p:nvSpPr>
        <p:spPr>
          <a:xfrm>
            <a:off x="79724" y="0"/>
            <a:ext cx="6620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 </a:t>
            </a:r>
            <a:r>
              <a:rPr lang="en-US" b="1" u="sng" dirty="0"/>
              <a:t>DATA VISUALIZATION:</a:t>
            </a:r>
          </a:p>
          <a:p>
            <a:endParaRPr lang="en-US" dirty="0"/>
          </a:p>
          <a:p>
            <a:r>
              <a:rPr lang="en-US" dirty="0"/>
              <a:t>Popular libraries for producing data visualizations like charts, histograms, and scatter plots include Matplotlib and Seaborn.</a:t>
            </a:r>
          </a:p>
          <a:p>
            <a:endParaRPr lang="en-US" dirty="0"/>
          </a:p>
          <a:p>
            <a:r>
              <a:rPr lang="en-US" dirty="0"/>
              <a:t>8.  </a:t>
            </a:r>
            <a:r>
              <a:rPr lang="en-US" b="1" u="sng" dirty="0"/>
              <a:t>DATA ANALYSIS:</a:t>
            </a:r>
          </a:p>
          <a:p>
            <a:endParaRPr lang="en-US" dirty="0"/>
          </a:p>
          <a:p>
            <a:r>
              <a:rPr lang="en-US" dirty="0"/>
              <a:t>1. Statistical analysis and machine learning activities use libraries like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Statsmodels</a:t>
            </a:r>
            <a:r>
              <a:rPr lang="en-US" dirty="0"/>
              <a:t>, and scikit-learn.</a:t>
            </a:r>
          </a:p>
          <a:p>
            <a:r>
              <a:rPr lang="en-US" dirty="0"/>
              <a:t>2. They include tools for regression analysis, hypothesis testing, and creating machine learning models.</a:t>
            </a:r>
          </a:p>
          <a:p>
            <a:endParaRPr lang="en-US" dirty="0"/>
          </a:p>
          <a:p>
            <a:pPr marL="342900" indent="-342900">
              <a:buAutoNum type="arabicPeriod" startAt="9"/>
            </a:pPr>
            <a:r>
              <a:rPr lang="en-US" b="1" u="sng" dirty="0"/>
              <a:t>STRING MANIPULATION:</a:t>
            </a:r>
          </a:p>
          <a:p>
            <a:endParaRPr lang="en-US" b="1" u="sng" dirty="0"/>
          </a:p>
          <a:p>
            <a:r>
              <a:rPr lang="en-US" dirty="0"/>
              <a:t>Python has methods for manipulating strings, such as text parsing, string formatting, and regular expressions.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9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9FB25AE-2975-5736-FAE0-3ED184602406}"/>
              </a:ext>
            </a:extLst>
          </p:cNvPr>
          <p:cNvSpPr txBox="1"/>
          <p:nvPr/>
        </p:nvSpPr>
        <p:spPr>
          <a:xfrm>
            <a:off x="576881" y="553790"/>
            <a:ext cx="662025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10. 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DATETIME OPERATIONS: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is essential to work with dates and times; Python's datetime module helps with parsing, formatting, and other actions on dates and times.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4400" dirty="0"/>
              <a:t>            </a:t>
            </a:r>
            <a:r>
              <a:rPr lang="en-US" sz="4400" i="1" u="sng" dirty="0">
                <a:latin typeface="Algerian" panose="04020705040A02060702" pitchFamily="82" charset="0"/>
              </a:rPr>
              <a:t>THANK YOU </a:t>
            </a:r>
          </a:p>
          <a:p>
            <a:endParaRPr lang="en-US" dirty="0"/>
          </a:p>
          <a:p>
            <a:endParaRPr lang="en-US" b="1" u="sng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" name="Google Shape;4387;p60">
            <a:extLst>
              <a:ext uri="{FF2B5EF4-FFF2-40B4-BE49-F238E27FC236}">
                <a16:creationId xmlns:a16="http://schemas.microsoft.com/office/drawing/2014/main" id="{B67FB4F6-2BAC-B901-E039-41A3E8C24EFA}"/>
              </a:ext>
            </a:extLst>
          </p:cNvPr>
          <p:cNvGrpSpPr/>
          <p:nvPr/>
        </p:nvGrpSpPr>
        <p:grpSpPr>
          <a:xfrm>
            <a:off x="7146741" y="338995"/>
            <a:ext cx="1810950" cy="888352"/>
            <a:chOff x="724986" y="3605478"/>
            <a:chExt cx="1368681" cy="682918"/>
          </a:xfrm>
        </p:grpSpPr>
        <p:grpSp>
          <p:nvGrpSpPr>
            <p:cNvPr id="3" name="Google Shape;4388;p60">
              <a:extLst>
                <a:ext uri="{FF2B5EF4-FFF2-40B4-BE49-F238E27FC236}">
                  <a16:creationId xmlns:a16="http://schemas.microsoft.com/office/drawing/2014/main" id="{5539F73B-FB75-D6C8-0C4C-9EEFE3F4F715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70" name="Google Shape;4389;p60">
                <a:extLst>
                  <a:ext uri="{FF2B5EF4-FFF2-40B4-BE49-F238E27FC236}">
                    <a16:creationId xmlns:a16="http://schemas.microsoft.com/office/drawing/2014/main" id="{E9CF73D6-2D80-B4BD-A17F-790C3B81A69A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390;p60">
                <a:extLst>
                  <a:ext uri="{FF2B5EF4-FFF2-40B4-BE49-F238E27FC236}">
                    <a16:creationId xmlns:a16="http://schemas.microsoft.com/office/drawing/2014/main" id="{57948B00-7795-F564-80C7-9D75C51E0CD0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91;p60">
                <a:extLst>
                  <a:ext uri="{FF2B5EF4-FFF2-40B4-BE49-F238E27FC236}">
                    <a16:creationId xmlns:a16="http://schemas.microsoft.com/office/drawing/2014/main" id="{DEA7F094-16C6-FDA0-B836-B5D62871388F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92;p60">
                <a:extLst>
                  <a:ext uri="{FF2B5EF4-FFF2-40B4-BE49-F238E27FC236}">
                    <a16:creationId xmlns:a16="http://schemas.microsoft.com/office/drawing/2014/main" id="{5D45014E-1046-CB92-E93D-F15890688F83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93;p60">
                <a:extLst>
                  <a:ext uri="{FF2B5EF4-FFF2-40B4-BE49-F238E27FC236}">
                    <a16:creationId xmlns:a16="http://schemas.microsoft.com/office/drawing/2014/main" id="{40768365-C35C-516B-3E41-FA380FCE70B2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94;p60">
                <a:extLst>
                  <a:ext uri="{FF2B5EF4-FFF2-40B4-BE49-F238E27FC236}">
                    <a16:creationId xmlns:a16="http://schemas.microsoft.com/office/drawing/2014/main" id="{E9962D50-C901-53FE-804E-92088BCBEFD0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395;p60">
                <a:extLst>
                  <a:ext uri="{FF2B5EF4-FFF2-40B4-BE49-F238E27FC236}">
                    <a16:creationId xmlns:a16="http://schemas.microsoft.com/office/drawing/2014/main" id="{0CACFA23-2AB8-4986-0EC0-0FA3FEB30B33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396;p60">
                <a:extLst>
                  <a:ext uri="{FF2B5EF4-FFF2-40B4-BE49-F238E27FC236}">
                    <a16:creationId xmlns:a16="http://schemas.microsoft.com/office/drawing/2014/main" id="{4AB2F284-6C9D-1576-8528-F13285D87B03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397;p60">
                <a:extLst>
                  <a:ext uri="{FF2B5EF4-FFF2-40B4-BE49-F238E27FC236}">
                    <a16:creationId xmlns:a16="http://schemas.microsoft.com/office/drawing/2014/main" id="{0C9C689B-AC3D-CD3D-7000-A8C7E4B9B671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398;p60">
                <a:extLst>
                  <a:ext uri="{FF2B5EF4-FFF2-40B4-BE49-F238E27FC236}">
                    <a16:creationId xmlns:a16="http://schemas.microsoft.com/office/drawing/2014/main" id="{01B8D898-337B-63D7-22DC-FEFACC7D9EFB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399;p60">
                <a:extLst>
                  <a:ext uri="{FF2B5EF4-FFF2-40B4-BE49-F238E27FC236}">
                    <a16:creationId xmlns:a16="http://schemas.microsoft.com/office/drawing/2014/main" id="{C8638E44-884B-FC89-C50C-86844ECC1EE1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400;p60">
                <a:extLst>
                  <a:ext uri="{FF2B5EF4-FFF2-40B4-BE49-F238E27FC236}">
                    <a16:creationId xmlns:a16="http://schemas.microsoft.com/office/drawing/2014/main" id="{F9B470FE-760C-532C-5256-1F287CC47262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401;p60">
                <a:extLst>
                  <a:ext uri="{FF2B5EF4-FFF2-40B4-BE49-F238E27FC236}">
                    <a16:creationId xmlns:a16="http://schemas.microsoft.com/office/drawing/2014/main" id="{50225DCE-8F3A-3E8C-6C10-8F27A8FA7CA0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402;p60">
                <a:extLst>
                  <a:ext uri="{FF2B5EF4-FFF2-40B4-BE49-F238E27FC236}">
                    <a16:creationId xmlns:a16="http://schemas.microsoft.com/office/drawing/2014/main" id="{09E656D1-6021-B00F-2A16-64492ADCF07F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403;p60">
                <a:extLst>
                  <a:ext uri="{FF2B5EF4-FFF2-40B4-BE49-F238E27FC236}">
                    <a16:creationId xmlns:a16="http://schemas.microsoft.com/office/drawing/2014/main" id="{3A0CCD50-42EE-0DC4-B0E1-318D1D7A080B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404;p60">
                <a:extLst>
                  <a:ext uri="{FF2B5EF4-FFF2-40B4-BE49-F238E27FC236}">
                    <a16:creationId xmlns:a16="http://schemas.microsoft.com/office/drawing/2014/main" id="{23FA22D9-215B-C4B7-8A74-AC06CD5C34E0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405;p60">
                <a:extLst>
                  <a:ext uri="{FF2B5EF4-FFF2-40B4-BE49-F238E27FC236}">
                    <a16:creationId xmlns:a16="http://schemas.microsoft.com/office/drawing/2014/main" id="{011B107C-8029-C86A-B929-EF767BA15CD0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406;p60">
                <a:extLst>
                  <a:ext uri="{FF2B5EF4-FFF2-40B4-BE49-F238E27FC236}">
                    <a16:creationId xmlns:a16="http://schemas.microsoft.com/office/drawing/2014/main" id="{D1275F18-E13F-D398-E688-9A5CFB4D4C73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407;p60">
                <a:extLst>
                  <a:ext uri="{FF2B5EF4-FFF2-40B4-BE49-F238E27FC236}">
                    <a16:creationId xmlns:a16="http://schemas.microsoft.com/office/drawing/2014/main" id="{8453B882-4856-F44A-B3E7-856EBF90D22D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408;p60">
                <a:extLst>
                  <a:ext uri="{FF2B5EF4-FFF2-40B4-BE49-F238E27FC236}">
                    <a16:creationId xmlns:a16="http://schemas.microsoft.com/office/drawing/2014/main" id="{074B5B21-5A90-45A4-E4F3-11A5057EE18B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409;p60">
              <a:extLst>
                <a:ext uri="{FF2B5EF4-FFF2-40B4-BE49-F238E27FC236}">
                  <a16:creationId xmlns:a16="http://schemas.microsoft.com/office/drawing/2014/main" id="{95B78A01-2187-EC43-F51F-A5995715F30F}"/>
                </a:ext>
              </a:extLst>
            </p:cNvPr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5" name="Google Shape;4410;p60">
                <a:extLst>
                  <a:ext uri="{FF2B5EF4-FFF2-40B4-BE49-F238E27FC236}">
                    <a16:creationId xmlns:a16="http://schemas.microsoft.com/office/drawing/2014/main" id="{8696FC4E-9EB8-ADE9-25C1-AB648721214D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62" name="Google Shape;4411;p60">
                  <a:extLst>
                    <a:ext uri="{FF2B5EF4-FFF2-40B4-BE49-F238E27FC236}">
                      <a16:creationId xmlns:a16="http://schemas.microsoft.com/office/drawing/2014/main" id="{60D9260B-7A22-963B-D71B-B1D87F24A77B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68" name="Google Shape;4412;p60">
                    <a:extLst>
                      <a:ext uri="{FF2B5EF4-FFF2-40B4-BE49-F238E27FC236}">
                        <a16:creationId xmlns:a16="http://schemas.microsoft.com/office/drawing/2014/main" id="{8A441611-37B7-9531-94AF-53C201D875D1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4413;p60">
                    <a:extLst>
                      <a:ext uri="{FF2B5EF4-FFF2-40B4-BE49-F238E27FC236}">
                        <a16:creationId xmlns:a16="http://schemas.microsoft.com/office/drawing/2014/main" id="{A55E45C6-0E5B-369D-C56F-AC0F39EEF812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4414;p60">
                  <a:extLst>
                    <a:ext uri="{FF2B5EF4-FFF2-40B4-BE49-F238E27FC236}">
                      <a16:creationId xmlns:a16="http://schemas.microsoft.com/office/drawing/2014/main" id="{F3308E62-DE3E-9842-5B56-F2E2464C1331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64" name="Google Shape;4415;p60">
                    <a:extLst>
                      <a:ext uri="{FF2B5EF4-FFF2-40B4-BE49-F238E27FC236}">
                        <a16:creationId xmlns:a16="http://schemas.microsoft.com/office/drawing/2014/main" id="{BF4F6345-4CFD-5CF8-5402-76A81D9D68C2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5" name="Google Shape;4416;p60">
                    <a:extLst>
                      <a:ext uri="{FF2B5EF4-FFF2-40B4-BE49-F238E27FC236}">
                        <a16:creationId xmlns:a16="http://schemas.microsoft.com/office/drawing/2014/main" id="{B44382D2-07B6-4043-B919-91042FCC36AF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66" name="Google Shape;4417;p60">
                      <a:extLst>
                        <a:ext uri="{FF2B5EF4-FFF2-40B4-BE49-F238E27FC236}">
                          <a16:creationId xmlns:a16="http://schemas.microsoft.com/office/drawing/2014/main" id="{2CBC1445-D1DF-A8D3-1D76-39D88A1A1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" name="Google Shape;4418;p60">
                      <a:extLst>
                        <a:ext uri="{FF2B5EF4-FFF2-40B4-BE49-F238E27FC236}">
                          <a16:creationId xmlns:a16="http://schemas.microsoft.com/office/drawing/2014/main" id="{3221E39D-CC38-C736-55FE-F42171D38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6" name="Google Shape;4419;p60">
                <a:extLst>
                  <a:ext uri="{FF2B5EF4-FFF2-40B4-BE49-F238E27FC236}">
                    <a16:creationId xmlns:a16="http://schemas.microsoft.com/office/drawing/2014/main" id="{337FE465-CD4E-97E8-346C-1783347AFFE3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49" name="Google Shape;4420;p60">
                  <a:extLst>
                    <a:ext uri="{FF2B5EF4-FFF2-40B4-BE49-F238E27FC236}">
                      <a16:creationId xmlns:a16="http://schemas.microsoft.com/office/drawing/2014/main" id="{557482AD-5C00-0216-EBC9-C946AE730C1C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60" name="Google Shape;4421;p60">
                    <a:extLst>
                      <a:ext uri="{FF2B5EF4-FFF2-40B4-BE49-F238E27FC236}">
                        <a16:creationId xmlns:a16="http://schemas.microsoft.com/office/drawing/2014/main" id="{52033555-D71A-BE56-0EED-BCE697F3433E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4422;p60">
                    <a:extLst>
                      <a:ext uri="{FF2B5EF4-FFF2-40B4-BE49-F238E27FC236}">
                        <a16:creationId xmlns:a16="http://schemas.microsoft.com/office/drawing/2014/main" id="{CCF9B2B8-1A7A-9B6C-9E0E-962BD0DAF664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" name="Google Shape;4423;p60">
                  <a:extLst>
                    <a:ext uri="{FF2B5EF4-FFF2-40B4-BE49-F238E27FC236}">
                      <a16:creationId xmlns:a16="http://schemas.microsoft.com/office/drawing/2014/main" id="{2A839291-37F2-E851-BFDC-45B8AC89F75C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58" name="Google Shape;4424;p60">
                    <a:extLst>
                      <a:ext uri="{FF2B5EF4-FFF2-40B4-BE49-F238E27FC236}">
                        <a16:creationId xmlns:a16="http://schemas.microsoft.com/office/drawing/2014/main" id="{16560490-39B8-FEE7-940C-F4BBC3F22ED6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4425;p60">
                    <a:extLst>
                      <a:ext uri="{FF2B5EF4-FFF2-40B4-BE49-F238E27FC236}">
                        <a16:creationId xmlns:a16="http://schemas.microsoft.com/office/drawing/2014/main" id="{5DDB40B4-ED6F-0475-D91E-479F91904129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" name="Google Shape;4426;p60">
                  <a:extLst>
                    <a:ext uri="{FF2B5EF4-FFF2-40B4-BE49-F238E27FC236}">
                      <a16:creationId xmlns:a16="http://schemas.microsoft.com/office/drawing/2014/main" id="{DA59857A-2883-9C34-19A4-F3EBDE6FAC47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52" name="Google Shape;4427;p60">
                    <a:extLst>
                      <a:ext uri="{FF2B5EF4-FFF2-40B4-BE49-F238E27FC236}">
                        <a16:creationId xmlns:a16="http://schemas.microsoft.com/office/drawing/2014/main" id="{9A1879B1-BD34-7467-757B-8671F964043D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55" name="Google Shape;4428;p60">
                      <a:extLst>
                        <a:ext uri="{FF2B5EF4-FFF2-40B4-BE49-F238E27FC236}">
                          <a16:creationId xmlns:a16="http://schemas.microsoft.com/office/drawing/2014/main" id="{410FA932-317B-330E-AACD-D496046B8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4429;p60">
                      <a:extLst>
                        <a:ext uri="{FF2B5EF4-FFF2-40B4-BE49-F238E27FC236}">
                          <a16:creationId xmlns:a16="http://schemas.microsoft.com/office/drawing/2014/main" id="{544E7C30-E08C-419E-6BF1-E927DCB41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4430;p60">
                      <a:extLst>
                        <a:ext uri="{FF2B5EF4-FFF2-40B4-BE49-F238E27FC236}">
                          <a16:creationId xmlns:a16="http://schemas.microsoft.com/office/drawing/2014/main" id="{A1DA86B2-63C6-263A-F3C1-1860FD978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3" name="Google Shape;4431;p60">
                    <a:extLst>
                      <a:ext uri="{FF2B5EF4-FFF2-40B4-BE49-F238E27FC236}">
                        <a16:creationId xmlns:a16="http://schemas.microsoft.com/office/drawing/2014/main" id="{7BB4E535-E28F-335A-3B50-8665F5C69887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432;p60">
                    <a:extLst>
                      <a:ext uri="{FF2B5EF4-FFF2-40B4-BE49-F238E27FC236}">
                        <a16:creationId xmlns:a16="http://schemas.microsoft.com/office/drawing/2014/main" id="{FF2E1C1A-484F-96FD-473E-48C14EA5A651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" name="Google Shape;4433;p60">
                <a:extLst>
                  <a:ext uri="{FF2B5EF4-FFF2-40B4-BE49-F238E27FC236}">
                    <a16:creationId xmlns:a16="http://schemas.microsoft.com/office/drawing/2014/main" id="{C9FE798E-B4C1-963E-FFB8-E3920818CE15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oogle Shape;4434;p60">
                <a:extLst>
                  <a:ext uri="{FF2B5EF4-FFF2-40B4-BE49-F238E27FC236}">
                    <a16:creationId xmlns:a16="http://schemas.microsoft.com/office/drawing/2014/main" id="{D50F16A7-5075-EA92-9518-7B0DD45888B5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42" name="Google Shape;4435;p60">
                  <a:extLst>
                    <a:ext uri="{FF2B5EF4-FFF2-40B4-BE49-F238E27FC236}">
                      <a16:creationId xmlns:a16="http://schemas.microsoft.com/office/drawing/2014/main" id="{CB2CE244-F246-4300-2E92-B4194AC4693F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46" name="Google Shape;4436;p60">
                    <a:extLst>
                      <a:ext uri="{FF2B5EF4-FFF2-40B4-BE49-F238E27FC236}">
                        <a16:creationId xmlns:a16="http://schemas.microsoft.com/office/drawing/2014/main" id="{E8CBE687-2B6D-5D0D-FE05-09A4711B1B31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437;p60">
                    <a:extLst>
                      <a:ext uri="{FF2B5EF4-FFF2-40B4-BE49-F238E27FC236}">
                        <a16:creationId xmlns:a16="http://schemas.microsoft.com/office/drawing/2014/main" id="{B2FA81C7-53E5-8305-DB6B-01743BAE1C93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438;p60">
                    <a:extLst>
                      <a:ext uri="{FF2B5EF4-FFF2-40B4-BE49-F238E27FC236}">
                        <a16:creationId xmlns:a16="http://schemas.microsoft.com/office/drawing/2014/main" id="{5BC76629-DCBC-4927-326E-74F5837781AA}"/>
                      </a:ext>
                    </a:extLst>
                  </p:cNvPr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" name="Google Shape;4439;p60">
                  <a:extLst>
                    <a:ext uri="{FF2B5EF4-FFF2-40B4-BE49-F238E27FC236}">
                      <a16:creationId xmlns:a16="http://schemas.microsoft.com/office/drawing/2014/main" id="{B92BBDC8-2130-FB2C-B771-954439A911FC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44" name="Google Shape;4440;p60">
                    <a:extLst>
                      <a:ext uri="{FF2B5EF4-FFF2-40B4-BE49-F238E27FC236}">
                        <a16:creationId xmlns:a16="http://schemas.microsoft.com/office/drawing/2014/main" id="{673E523C-1EB0-6994-B766-914964AF9D73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441;p60">
                    <a:extLst>
                      <a:ext uri="{FF2B5EF4-FFF2-40B4-BE49-F238E27FC236}">
                        <a16:creationId xmlns:a16="http://schemas.microsoft.com/office/drawing/2014/main" id="{F94B8DCF-F90D-646C-0222-FCDAA82BA769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" name="Google Shape;4442;p60">
                <a:extLst>
                  <a:ext uri="{FF2B5EF4-FFF2-40B4-BE49-F238E27FC236}">
                    <a16:creationId xmlns:a16="http://schemas.microsoft.com/office/drawing/2014/main" id="{0F45E1C9-3353-33F8-5B4E-E31949F83A5A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35" name="Google Shape;4443;p60">
                  <a:extLst>
                    <a:ext uri="{FF2B5EF4-FFF2-40B4-BE49-F238E27FC236}">
                      <a16:creationId xmlns:a16="http://schemas.microsoft.com/office/drawing/2014/main" id="{12660A76-48B0-B611-0C09-36947CA73C25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40" name="Google Shape;4444;p60">
                    <a:extLst>
                      <a:ext uri="{FF2B5EF4-FFF2-40B4-BE49-F238E27FC236}">
                        <a16:creationId xmlns:a16="http://schemas.microsoft.com/office/drawing/2014/main" id="{F0469860-6BB6-B2AE-3F41-F796BE71787C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445;p60">
                    <a:extLst>
                      <a:ext uri="{FF2B5EF4-FFF2-40B4-BE49-F238E27FC236}">
                        <a16:creationId xmlns:a16="http://schemas.microsoft.com/office/drawing/2014/main" id="{B07146C0-0662-4FA4-4B96-943B860B8708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" name="Google Shape;4446;p60">
                  <a:extLst>
                    <a:ext uri="{FF2B5EF4-FFF2-40B4-BE49-F238E27FC236}">
                      <a16:creationId xmlns:a16="http://schemas.microsoft.com/office/drawing/2014/main" id="{2E6C764D-DDC9-4E4F-7B6F-414D870377E0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37" name="Google Shape;4447;p60">
                    <a:extLst>
                      <a:ext uri="{FF2B5EF4-FFF2-40B4-BE49-F238E27FC236}">
                        <a16:creationId xmlns:a16="http://schemas.microsoft.com/office/drawing/2014/main" id="{21B39775-87EE-DBDF-1D54-06CD9E547CA3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448;p60">
                    <a:extLst>
                      <a:ext uri="{FF2B5EF4-FFF2-40B4-BE49-F238E27FC236}">
                        <a16:creationId xmlns:a16="http://schemas.microsoft.com/office/drawing/2014/main" id="{3D48B5B7-45E6-6E93-BE81-6CFBDFF33453}"/>
                      </a:ext>
                    </a:extLst>
                  </p:cNvPr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449;p60">
                    <a:extLst>
                      <a:ext uri="{FF2B5EF4-FFF2-40B4-BE49-F238E27FC236}">
                        <a16:creationId xmlns:a16="http://schemas.microsoft.com/office/drawing/2014/main" id="{1824A9C4-993F-5FF6-8E45-A4B0DD06EDE8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" name="Google Shape;4450;p60">
                <a:extLst>
                  <a:ext uri="{FF2B5EF4-FFF2-40B4-BE49-F238E27FC236}">
                    <a16:creationId xmlns:a16="http://schemas.microsoft.com/office/drawing/2014/main" id="{B01F526B-67ED-BA3F-B6F0-3DF8319072E0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27" name="Google Shape;4451;p60">
                  <a:extLst>
                    <a:ext uri="{FF2B5EF4-FFF2-40B4-BE49-F238E27FC236}">
                      <a16:creationId xmlns:a16="http://schemas.microsoft.com/office/drawing/2014/main" id="{83E4C37C-AAE9-AE7E-7084-29B981ABF3F2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33" name="Google Shape;4452;p60">
                    <a:extLst>
                      <a:ext uri="{FF2B5EF4-FFF2-40B4-BE49-F238E27FC236}">
                        <a16:creationId xmlns:a16="http://schemas.microsoft.com/office/drawing/2014/main" id="{57BD1E77-24BA-9FE1-21BA-58AD1E532590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4453;p60">
                    <a:extLst>
                      <a:ext uri="{FF2B5EF4-FFF2-40B4-BE49-F238E27FC236}">
                        <a16:creationId xmlns:a16="http://schemas.microsoft.com/office/drawing/2014/main" id="{E7F304A9-1DBB-0200-22C5-2038C9D9254F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" name="Google Shape;4454;p60">
                  <a:extLst>
                    <a:ext uri="{FF2B5EF4-FFF2-40B4-BE49-F238E27FC236}">
                      <a16:creationId xmlns:a16="http://schemas.microsoft.com/office/drawing/2014/main" id="{D1E20E04-C7AD-4876-1414-E284B2B9612B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29" name="Google Shape;4455;p60">
                    <a:extLst>
                      <a:ext uri="{FF2B5EF4-FFF2-40B4-BE49-F238E27FC236}">
                        <a16:creationId xmlns:a16="http://schemas.microsoft.com/office/drawing/2014/main" id="{4D65AE05-735A-DD0A-9B8A-50517951E9FC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0" name="Google Shape;4456;p60">
                    <a:extLst>
                      <a:ext uri="{FF2B5EF4-FFF2-40B4-BE49-F238E27FC236}">
                        <a16:creationId xmlns:a16="http://schemas.microsoft.com/office/drawing/2014/main" id="{C92A58F0-B770-31E1-5F0D-32FAE4BCA273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31" name="Google Shape;4457;p60">
                      <a:extLst>
                        <a:ext uri="{FF2B5EF4-FFF2-40B4-BE49-F238E27FC236}">
                          <a16:creationId xmlns:a16="http://schemas.microsoft.com/office/drawing/2014/main" id="{E532C245-4A89-D900-EA8B-420F73C65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4458;p60">
                      <a:extLst>
                        <a:ext uri="{FF2B5EF4-FFF2-40B4-BE49-F238E27FC236}">
                          <a16:creationId xmlns:a16="http://schemas.microsoft.com/office/drawing/2014/main" id="{C653001B-5143-8071-CBCE-3D3512518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1" name="Google Shape;4459;p60">
                <a:extLst>
                  <a:ext uri="{FF2B5EF4-FFF2-40B4-BE49-F238E27FC236}">
                    <a16:creationId xmlns:a16="http://schemas.microsoft.com/office/drawing/2014/main" id="{157B5194-78B4-E35A-DBB6-D938AE5F9FE9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12" name="Google Shape;4460;p60">
                  <a:extLst>
                    <a:ext uri="{FF2B5EF4-FFF2-40B4-BE49-F238E27FC236}">
                      <a16:creationId xmlns:a16="http://schemas.microsoft.com/office/drawing/2014/main" id="{87D04659-344E-D52D-A9FB-CEEAA1539D11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25" name="Google Shape;4461;p60">
                    <a:extLst>
                      <a:ext uri="{FF2B5EF4-FFF2-40B4-BE49-F238E27FC236}">
                        <a16:creationId xmlns:a16="http://schemas.microsoft.com/office/drawing/2014/main" id="{BB4FAB42-445E-ECBE-F6D7-3AE3DC7C181A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4462;p60">
                    <a:extLst>
                      <a:ext uri="{FF2B5EF4-FFF2-40B4-BE49-F238E27FC236}">
                        <a16:creationId xmlns:a16="http://schemas.microsoft.com/office/drawing/2014/main" id="{D70D6C48-278A-1FA2-72CF-B296614A7F91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4463;p60">
                  <a:extLst>
                    <a:ext uri="{FF2B5EF4-FFF2-40B4-BE49-F238E27FC236}">
                      <a16:creationId xmlns:a16="http://schemas.microsoft.com/office/drawing/2014/main" id="{434BA17A-74C5-89D5-C834-92136530BAFE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18" name="Google Shape;4464;p60">
                    <a:extLst>
                      <a:ext uri="{FF2B5EF4-FFF2-40B4-BE49-F238E27FC236}">
                        <a16:creationId xmlns:a16="http://schemas.microsoft.com/office/drawing/2014/main" id="{59445AC0-FAB9-9576-9613-AFE3E6056385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21" name="Google Shape;4465;p60">
                      <a:extLst>
                        <a:ext uri="{FF2B5EF4-FFF2-40B4-BE49-F238E27FC236}">
                          <a16:creationId xmlns:a16="http://schemas.microsoft.com/office/drawing/2014/main" id="{65FE72B6-97B4-7DF7-1FA2-CDDBBFFEE1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23" name="Google Shape;4466;p60">
                        <a:extLst>
                          <a:ext uri="{FF2B5EF4-FFF2-40B4-BE49-F238E27FC236}">
                            <a16:creationId xmlns:a16="http://schemas.microsoft.com/office/drawing/2014/main" id="{C8DCEE76-2DFE-476D-D13B-8420E78B5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4467;p60">
                        <a:extLst>
                          <a:ext uri="{FF2B5EF4-FFF2-40B4-BE49-F238E27FC236}">
                            <a16:creationId xmlns:a16="http://schemas.microsoft.com/office/drawing/2014/main" id="{687FA86C-148B-4777-D235-D4B383A009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2" name="Google Shape;4468;p60">
                      <a:extLst>
                        <a:ext uri="{FF2B5EF4-FFF2-40B4-BE49-F238E27FC236}">
                          <a16:creationId xmlns:a16="http://schemas.microsoft.com/office/drawing/2014/main" id="{BBEB0796-0144-979A-BCAE-71F3203C8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" name="Google Shape;4469;p60">
                    <a:extLst>
                      <a:ext uri="{FF2B5EF4-FFF2-40B4-BE49-F238E27FC236}">
                        <a16:creationId xmlns:a16="http://schemas.microsoft.com/office/drawing/2014/main" id="{A0DC8653-F164-0FD8-3512-07F32E42394C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4470;p60">
                    <a:extLst>
                      <a:ext uri="{FF2B5EF4-FFF2-40B4-BE49-F238E27FC236}">
                        <a16:creationId xmlns:a16="http://schemas.microsoft.com/office/drawing/2014/main" id="{43DFD84B-0D04-2485-4F0A-940341E40A6D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4471;p60">
                  <a:extLst>
                    <a:ext uri="{FF2B5EF4-FFF2-40B4-BE49-F238E27FC236}">
                      <a16:creationId xmlns:a16="http://schemas.microsoft.com/office/drawing/2014/main" id="{67924638-1E31-8204-26E7-C11F47D7AC3D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16" name="Google Shape;4472;p60">
                    <a:extLst>
                      <a:ext uri="{FF2B5EF4-FFF2-40B4-BE49-F238E27FC236}">
                        <a16:creationId xmlns:a16="http://schemas.microsoft.com/office/drawing/2014/main" id="{E97CAC12-7399-3374-13D2-B21F176979E6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4473;p60">
                    <a:extLst>
                      <a:ext uri="{FF2B5EF4-FFF2-40B4-BE49-F238E27FC236}">
                        <a16:creationId xmlns:a16="http://schemas.microsoft.com/office/drawing/2014/main" id="{B46CB473-E41D-479E-AC8E-9B17C3C3A193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570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499546" y="107571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/>
              <a:t>1.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603454" y="1536340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sz="2200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-979525" y="3539444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3.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-198804" y="397374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MODULES</a:t>
            </a:r>
            <a:endParaRPr sz="2200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4"/>
          </p:nvPr>
        </p:nvSpPr>
        <p:spPr>
          <a:xfrm flipH="1">
            <a:off x="499546" y="234204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TABLE OF CONTENTS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D2C8C-232C-4AB1-02AF-841C481FEC7A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 flipH="1">
            <a:off x="2767354" y="2414588"/>
            <a:ext cx="2163900" cy="229954"/>
          </a:xfrm>
        </p:spPr>
        <p:txBody>
          <a:bodyPr/>
          <a:lstStyle/>
          <a:p>
            <a:r>
              <a:rPr lang="en-US" dirty="0"/>
              <a:t>4.</a:t>
            </a:r>
            <a:endParaRPr lang="en-IN"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603454" y="270614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FUNCTIONS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1965096" y="2276217"/>
            <a:ext cx="3217034" cy="50669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DATA</a:t>
            </a:r>
            <a:r>
              <a:rPr lang="en" dirty="0"/>
              <a:t> </a:t>
            </a: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MANIPULATIONS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9409B-72A3-87F3-A889-E0438661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12" y="3659894"/>
            <a:ext cx="170497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98328" y="973603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functions are reusable code segments for particular tasks.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Take parameters and can return values; defined with 'def'.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Important for the structuring and reuse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Modules: - Python files containing code, functions, classes, and variables are known as modules.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Code reused when imported with the 'import' command.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standard Python library offers a large number of modules.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Cleaning, altering, filtering, and analyzing data are all part of data manipulation.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use of libraries like NumPy and pandas is crucial.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Gets data ready for modeling, visualization, and analysis.</a:t>
            </a:r>
            <a:endParaRPr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tx1">
                    <a:lumMod val="50000"/>
                  </a:schemeClr>
                </a:solidFill>
              </a:rPr>
              <a:t>Overview</a:t>
            </a:r>
            <a:endParaRPr u="sng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" name="Google Shape;4274;p60">
            <a:extLst>
              <a:ext uri="{FF2B5EF4-FFF2-40B4-BE49-F238E27FC236}">
                <a16:creationId xmlns:a16="http://schemas.microsoft.com/office/drawing/2014/main" id="{821D760C-B061-FF49-C69A-6865AA2EA9CE}"/>
              </a:ext>
            </a:extLst>
          </p:cNvPr>
          <p:cNvGrpSpPr/>
          <p:nvPr/>
        </p:nvGrpSpPr>
        <p:grpSpPr>
          <a:xfrm>
            <a:off x="6492718" y="2043327"/>
            <a:ext cx="1931282" cy="1666311"/>
            <a:chOff x="548861" y="389676"/>
            <a:chExt cx="3843371" cy="2390163"/>
          </a:xfrm>
        </p:grpSpPr>
        <p:cxnSp>
          <p:nvCxnSpPr>
            <p:cNvPr id="3" name="Google Shape;4275;p60">
              <a:extLst>
                <a:ext uri="{FF2B5EF4-FFF2-40B4-BE49-F238E27FC236}">
                  <a16:creationId xmlns:a16="http://schemas.microsoft.com/office/drawing/2014/main" id="{F102D48C-9698-4E7C-D65A-4DBF9E1621A4}"/>
                </a:ext>
              </a:extLst>
            </p:cNvPr>
            <p:cNvCxnSpPr/>
            <p:nvPr/>
          </p:nvCxnSpPr>
          <p:spPr>
            <a:xfrm rot="10800000" flipH="1">
              <a:off x="3486925" y="1918250"/>
              <a:ext cx="742200" cy="69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" name="Google Shape;4276;p60">
              <a:extLst>
                <a:ext uri="{FF2B5EF4-FFF2-40B4-BE49-F238E27FC236}">
                  <a16:creationId xmlns:a16="http://schemas.microsoft.com/office/drawing/2014/main" id="{1C9626A6-399B-D5B4-E436-6B327325B446}"/>
                </a:ext>
              </a:extLst>
            </p:cNvPr>
            <p:cNvCxnSpPr/>
            <p:nvPr/>
          </p:nvCxnSpPr>
          <p:spPr>
            <a:xfrm rot="-5400000" flipH="1">
              <a:off x="3486925" y="577350"/>
              <a:ext cx="650100" cy="650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4277;p60">
              <a:extLst>
                <a:ext uri="{FF2B5EF4-FFF2-40B4-BE49-F238E27FC236}">
                  <a16:creationId xmlns:a16="http://schemas.microsoft.com/office/drawing/2014/main" id="{77217AFF-D599-E314-AB52-D8695A53F244}"/>
                </a:ext>
              </a:extLst>
            </p:cNvPr>
            <p:cNvCxnSpPr/>
            <p:nvPr/>
          </p:nvCxnSpPr>
          <p:spPr>
            <a:xfrm>
              <a:off x="2725450" y="576000"/>
              <a:ext cx="14106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4278;p60">
              <a:extLst>
                <a:ext uri="{FF2B5EF4-FFF2-40B4-BE49-F238E27FC236}">
                  <a16:creationId xmlns:a16="http://schemas.microsoft.com/office/drawing/2014/main" id="{FB90F373-C849-953B-2325-2B1BEF53D3AB}"/>
                </a:ext>
              </a:extLst>
            </p:cNvPr>
            <p:cNvCxnSpPr/>
            <p:nvPr/>
          </p:nvCxnSpPr>
          <p:spPr>
            <a:xfrm rot="10800000" flipH="1">
              <a:off x="756500" y="577975"/>
              <a:ext cx="1705500" cy="104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279;p60">
              <a:extLst>
                <a:ext uri="{FF2B5EF4-FFF2-40B4-BE49-F238E27FC236}">
                  <a16:creationId xmlns:a16="http://schemas.microsoft.com/office/drawing/2014/main" id="{7396B41B-CD26-B372-C51D-90160EA4A68A}"/>
                </a:ext>
              </a:extLst>
            </p:cNvPr>
            <p:cNvCxnSpPr/>
            <p:nvPr/>
          </p:nvCxnSpPr>
          <p:spPr>
            <a:xfrm>
              <a:off x="760067" y="1625791"/>
              <a:ext cx="1689000" cy="9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Google Shape;4280;p60">
              <a:extLst>
                <a:ext uri="{FF2B5EF4-FFF2-40B4-BE49-F238E27FC236}">
                  <a16:creationId xmlns:a16="http://schemas.microsoft.com/office/drawing/2014/main" id="{6357779E-FCFC-AE72-708F-F67AA9BCA1A8}"/>
                </a:ext>
              </a:extLst>
            </p:cNvPr>
            <p:cNvSpPr/>
            <p:nvPr/>
          </p:nvSpPr>
          <p:spPr>
            <a:xfrm>
              <a:off x="548861" y="1338125"/>
              <a:ext cx="502050" cy="502875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4281;p60">
              <a:extLst>
                <a:ext uri="{FF2B5EF4-FFF2-40B4-BE49-F238E27FC236}">
                  <a16:creationId xmlns:a16="http://schemas.microsoft.com/office/drawing/2014/main" id="{7A9C5DE3-D142-63DF-17D8-A949F2718873}"/>
                </a:ext>
              </a:extLst>
            </p:cNvPr>
            <p:cNvCxnSpPr/>
            <p:nvPr/>
          </p:nvCxnSpPr>
          <p:spPr>
            <a:xfrm>
              <a:off x="2725450" y="2609025"/>
              <a:ext cx="14160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4282;p60">
              <a:extLst>
                <a:ext uri="{FF2B5EF4-FFF2-40B4-BE49-F238E27FC236}">
                  <a16:creationId xmlns:a16="http://schemas.microsoft.com/office/drawing/2014/main" id="{B98C0408-F9A5-7D88-811A-E44CAD8FEEDE}"/>
                </a:ext>
              </a:extLst>
            </p:cNvPr>
            <p:cNvSpPr/>
            <p:nvPr/>
          </p:nvSpPr>
          <p:spPr>
            <a:xfrm>
              <a:off x="4095707" y="1083398"/>
              <a:ext cx="289400" cy="268650"/>
            </a:xfrm>
            <a:custGeom>
              <a:avLst/>
              <a:gdLst/>
              <a:ahLst/>
              <a:cxnLst/>
              <a:rect l="l" t="t" r="r" b="b"/>
              <a:pathLst>
                <a:path w="11576" h="10746" extrusionOk="0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83;p60">
              <a:extLst>
                <a:ext uri="{FF2B5EF4-FFF2-40B4-BE49-F238E27FC236}">
                  <a16:creationId xmlns:a16="http://schemas.microsoft.com/office/drawing/2014/main" id="{E89C292D-9C53-74EE-B933-135CB3A31FE1}"/>
                </a:ext>
              </a:extLst>
            </p:cNvPr>
            <p:cNvSpPr/>
            <p:nvPr/>
          </p:nvSpPr>
          <p:spPr>
            <a:xfrm>
              <a:off x="2421967" y="389676"/>
              <a:ext cx="383625" cy="371825"/>
            </a:xfrm>
            <a:custGeom>
              <a:avLst/>
              <a:gdLst/>
              <a:ahLst/>
              <a:cxnLst/>
              <a:rect l="l" t="t" r="r" b="b"/>
              <a:pathLst>
                <a:path w="15345" h="14873" extrusionOk="0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84;p60">
              <a:extLst>
                <a:ext uri="{FF2B5EF4-FFF2-40B4-BE49-F238E27FC236}">
                  <a16:creationId xmlns:a16="http://schemas.microsoft.com/office/drawing/2014/main" id="{E9094808-EF45-EFBF-44EB-3D5C7DD09994}"/>
                </a:ext>
              </a:extLst>
            </p:cNvPr>
            <p:cNvSpPr/>
            <p:nvPr/>
          </p:nvSpPr>
          <p:spPr>
            <a:xfrm>
              <a:off x="4095707" y="426309"/>
              <a:ext cx="289400" cy="268850"/>
            </a:xfrm>
            <a:custGeom>
              <a:avLst/>
              <a:gdLst/>
              <a:ahLst/>
              <a:cxnLst/>
              <a:rect l="l" t="t" r="r" b="b"/>
              <a:pathLst>
                <a:path w="11576" h="10754" extrusionOk="0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85;p60">
              <a:extLst>
                <a:ext uri="{FF2B5EF4-FFF2-40B4-BE49-F238E27FC236}">
                  <a16:creationId xmlns:a16="http://schemas.microsoft.com/office/drawing/2014/main" id="{61E7C79C-664D-160A-C58B-83623F93501A}"/>
                </a:ext>
              </a:extLst>
            </p:cNvPr>
            <p:cNvSpPr/>
            <p:nvPr/>
          </p:nvSpPr>
          <p:spPr>
            <a:xfrm>
              <a:off x="4102832" y="2474633"/>
              <a:ext cx="289400" cy="269425"/>
            </a:xfrm>
            <a:custGeom>
              <a:avLst/>
              <a:gdLst/>
              <a:ahLst/>
              <a:cxnLst/>
              <a:rect l="l" t="t" r="r" b="b"/>
              <a:pathLst>
                <a:path w="11576" h="10777" extrusionOk="0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86;p60">
              <a:extLst>
                <a:ext uri="{FF2B5EF4-FFF2-40B4-BE49-F238E27FC236}">
                  <a16:creationId xmlns:a16="http://schemas.microsoft.com/office/drawing/2014/main" id="{ED5F07E4-F92A-EA29-3E62-BDF8678187AC}"/>
                </a:ext>
              </a:extLst>
            </p:cNvPr>
            <p:cNvSpPr/>
            <p:nvPr/>
          </p:nvSpPr>
          <p:spPr>
            <a:xfrm>
              <a:off x="4095707" y="1772738"/>
              <a:ext cx="289400" cy="268825"/>
            </a:xfrm>
            <a:custGeom>
              <a:avLst/>
              <a:gdLst/>
              <a:ahLst/>
              <a:cxnLst/>
              <a:rect l="l" t="t" r="r" b="b"/>
              <a:pathLst>
                <a:path w="11576" h="10753" extrusionOk="0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87;p60">
              <a:extLst>
                <a:ext uri="{FF2B5EF4-FFF2-40B4-BE49-F238E27FC236}">
                  <a16:creationId xmlns:a16="http://schemas.microsoft.com/office/drawing/2014/main" id="{7EFC022B-CBBA-AB4B-256E-B263533C7318}"/>
                </a:ext>
              </a:extLst>
            </p:cNvPr>
            <p:cNvSpPr/>
            <p:nvPr/>
          </p:nvSpPr>
          <p:spPr>
            <a:xfrm>
              <a:off x="2422792" y="2408015"/>
              <a:ext cx="383650" cy="371825"/>
            </a:xfrm>
            <a:custGeom>
              <a:avLst/>
              <a:gdLst/>
              <a:ahLst/>
              <a:cxnLst/>
              <a:rect l="l" t="t" r="r" b="b"/>
              <a:pathLst>
                <a:path w="15346" h="14873" extrusionOk="0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1362A-8191-598B-02D8-AE994EAF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96" y="1818470"/>
            <a:ext cx="2399003" cy="2081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0825" y="1602413"/>
            <a:ext cx="5267546" cy="2789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A function is defined with the def keyword.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function's name is </a:t>
            </a:r>
            <a:r>
              <a:rPr lang="en-US" sz="1400" dirty="0" err="1"/>
              <a:t>function_name</a:t>
            </a:r>
            <a:r>
              <a:rPr lang="en-US" sz="14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function's optional input values are referred to as parameters.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 block's beginning is indicated by the colon:.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code that will be executed is contained in an indented function block.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function's return value is specified in the return statement.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 </a:t>
            </a:r>
            <a:r>
              <a:rPr lang="en-US" sz="1400" dirty="0" err="1"/>
              <a:t>defaultly</a:t>
            </a:r>
            <a:r>
              <a:rPr lang="en-US" sz="1400" dirty="0"/>
              <a:t> returns None in the absence of a return statement.</a:t>
            </a:r>
            <a:endParaRPr sz="14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557283"/>
            <a:ext cx="3561300" cy="57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>
                    <a:lumMod val="50000"/>
                  </a:schemeClr>
                </a:solidFill>
              </a:rPr>
              <a:t>FUNCTIONS</a:t>
            </a:r>
            <a:br>
              <a:rPr lang="en" sz="1800" dirty="0">
                <a:solidFill>
                  <a:schemeClr val="tx1">
                    <a:lumMod val="50000"/>
                  </a:schemeClr>
                </a:solidFill>
              </a:rPr>
            </a:b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0787;p67">
            <a:extLst>
              <a:ext uri="{FF2B5EF4-FFF2-40B4-BE49-F238E27FC236}">
                <a16:creationId xmlns:a16="http://schemas.microsoft.com/office/drawing/2014/main" id="{9295AF7C-7687-3787-1AB7-A228019A93C8}"/>
              </a:ext>
            </a:extLst>
          </p:cNvPr>
          <p:cNvGrpSpPr/>
          <p:nvPr/>
        </p:nvGrpSpPr>
        <p:grpSpPr>
          <a:xfrm>
            <a:off x="4484830" y="4498287"/>
            <a:ext cx="289528" cy="359232"/>
            <a:chOff x="2663464" y="3346815"/>
            <a:chExt cx="289528" cy="359232"/>
          </a:xfrm>
        </p:grpSpPr>
        <p:sp>
          <p:nvSpPr>
            <p:cNvPr id="13" name="Google Shape;10788;p67">
              <a:extLst>
                <a:ext uri="{FF2B5EF4-FFF2-40B4-BE49-F238E27FC236}">
                  <a16:creationId xmlns:a16="http://schemas.microsoft.com/office/drawing/2014/main" id="{D0382768-4034-614D-6F8E-456327B278FD}"/>
                </a:ext>
              </a:extLst>
            </p:cNvPr>
            <p:cNvSpPr/>
            <p:nvPr/>
          </p:nvSpPr>
          <p:spPr>
            <a:xfrm>
              <a:off x="2663464" y="3490676"/>
              <a:ext cx="133674" cy="140666"/>
            </a:xfrm>
            <a:custGeom>
              <a:avLst/>
              <a:gdLst/>
              <a:ahLst/>
              <a:cxnLst/>
              <a:rect l="l" t="t" r="r" b="b"/>
              <a:pathLst>
                <a:path w="5105" h="5372" extrusionOk="0">
                  <a:moveTo>
                    <a:pt x="105" y="1"/>
                  </a:moveTo>
                  <a:cubicBezTo>
                    <a:pt x="48" y="1"/>
                    <a:pt x="0" y="49"/>
                    <a:pt x="0" y="115"/>
                  </a:cubicBezTo>
                  <a:lnTo>
                    <a:pt x="0" y="2023"/>
                  </a:lnTo>
                  <a:cubicBezTo>
                    <a:pt x="0" y="2128"/>
                    <a:pt x="48" y="2233"/>
                    <a:pt x="143" y="2300"/>
                  </a:cubicBezTo>
                  <a:lnTo>
                    <a:pt x="2862" y="4179"/>
                  </a:lnTo>
                  <a:cubicBezTo>
                    <a:pt x="2958" y="4246"/>
                    <a:pt x="3015" y="4351"/>
                    <a:pt x="3015" y="4466"/>
                  </a:cubicBezTo>
                  <a:lnTo>
                    <a:pt x="3015" y="5372"/>
                  </a:lnTo>
                  <a:lnTo>
                    <a:pt x="5104" y="5372"/>
                  </a:lnTo>
                  <a:lnTo>
                    <a:pt x="5104" y="2701"/>
                  </a:lnTo>
                  <a:cubicBezTo>
                    <a:pt x="5104" y="2596"/>
                    <a:pt x="5056" y="2500"/>
                    <a:pt x="4980" y="2434"/>
                  </a:cubicBezTo>
                  <a:lnTo>
                    <a:pt x="3387" y="1184"/>
                  </a:lnTo>
                  <a:cubicBezTo>
                    <a:pt x="3369" y="1171"/>
                    <a:pt x="3345" y="1163"/>
                    <a:pt x="3321" y="1163"/>
                  </a:cubicBezTo>
                  <a:cubicBezTo>
                    <a:pt x="3293" y="1163"/>
                    <a:pt x="3264" y="1173"/>
                    <a:pt x="3244" y="1193"/>
                  </a:cubicBezTo>
                  <a:lnTo>
                    <a:pt x="2910" y="1527"/>
                  </a:lnTo>
                  <a:cubicBezTo>
                    <a:pt x="2824" y="1613"/>
                    <a:pt x="2834" y="1756"/>
                    <a:pt x="2919" y="1842"/>
                  </a:cubicBezTo>
                  <a:lnTo>
                    <a:pt x="3778" y="2624"/>
                  </a:lnTo>
                  <a:cubicBezTo>
                    <a:pt x="3864" y="2691"/>
                    <a:pt x="3864" y="2815"/>
                    <a:pt x="3788" y="2901"/>
                  </a:cubicBezTo>
                  <a:lnTo>
                    <a:pt x="3721" y="2958"/>
                  </a:lnTo>
                  <a:cubicBezTo>
                    <a:pt x="3654" y="3035"/>
                    <a:pt x="3559" y="3082"/>
                    <a:pt x="3454" y="3082"/>
                  </a:cubicBezTo>
                  <a:lnTo>
                    <a:pt x="3311" y="3082"/>
                  </a:lnTo>
                  <a:cubicBezTo>
                    <a:pt x="3158" y="3082"/>
                    <a:pt x="3005" y="3035"/>
                    <a:pt x="2881" y="2949"/>
                  </a:cubicBezTo>
                  <a:lnTo>
                    <a:pt x="1030" y="1689"/>
                  </a:lnTo>
                  <a:cubicBezTo>
                    <a:pt x="935" y="1632"/>
                    <a:pt x="878" y="1527"/>
                    <a:pt x="878" y="1413"/>
                  </a:cubicBezTo>
                  <a:lnTo>
                    <a:pt x="878" y="688"/>
                  </a:lnTo>
                  <a:cubicBezTo>
                    <a:pt x="878" y="306"/>
                    <a:pt x="573" y="1"/>
                    <a:pt x="200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89;p67">
              <a:extLst>
                <a:ext uri="{FF2B5EF4-FFF2-40B4-BE49-F238E27FC236}">
                  <a16:creationId xmlns:a16="http://schemas.microsoft.com/office/drawing/2014/main" id="{8F7004CD-8228-BE2F-FE61-F92602625EFE}"/>
                </a:ext>
              </a:extLst>
            </p:cNvPr>
            <p:cNvSpPr/>
            <p:nvPr/>
          </p:nvSpPr>
          <p:spPr>
            <a:xfrm>
              <a:off x="2742386" y="3610839"/>
              <a:ext cx="54753" cy="20503"/>
            </a:xfrm>
            <a:custGeom>
              <a:avLst/>
              <a:gdLst/>
              <a:ahLst/>
              <a:cxnLst/>
              <a:rect l="l" t="t" r="r" b="b"/>
              <a:pathLst>
                <a:path w="2091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0" y="783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90;p67">
              <a:extLst>
                <a:ext uri="{FF2B5EF4-FFF2-40B4-BE49-F238E27FC236}">
                  <a16:creationId xmlns:a16="http://schemas.microsoft.com/office/drawing/2014/main" id="{39C06AB0-42FF-F983-C18F-C0BD3C8CB2E9}"/>
                </a:ext>
              </a:extLst>
            </p:cNvPr>
            <p:cNvSpPr/>
            <p:nvPr/>
          </p:nvSpPr>
          <p:spPr>
            <a:xfrm>
              <a:off x="2819082" y="3490676"/>
              <a:ext cx="133910" cy="140666"/>
            </a:xfrm>
            <a:custGeom>
              <a:avLst/>
              <a:gdLst/>
              <a:ahLst/>
              <a:cxnLst/>
              <a:rect l="l" t="t" r="r" b="b"/>
              <a:pathLst>
                <a:path w="5114" h="5372" extrusionOk="0">
                  <a:moveTo>
                    <a:pt x="4914" y="1"/>
                  </a:moveTo>
                  <a:cubicBezTo>
                    <a:pt x="4532" y="1"/>
                    <a:pt x="4227" y="306"/>
                    <a:pt x="4227" y="688"/>
                  </a:cubicBezTo>
                  <a:lnTo>
                    <a:pt x="4227" y="1413"/>
                  </a:lnTo>
                  <a:cubicBezTo>
                    <a:pt x="4227" y="1527"/>
                    <a:pt x="4169" y="1632"/>
                    <a:pt x="4084" y="1689"/>
                  </a:cubicBezTo>
                  <a:lnTo>
                    <a:pt x="2233" y="2949"/>
                  </a:lnTo>
                  <a:cubicBezTo>
                    <a:pt x="2099" y="3035"/>
                    <a:pt x="1956" y="3082"/>
                    <a:pt x="1804" y="3082"/>
                  </a:cubicBezTo>
                  <a:lnTo>
                    <a:pt x="1651" y="3082"/>
                  </a:lnTo>
                  <a:cubicBezTo>
                    <a:pt x="1546" y="3082"/>
                    <a:pt x="1451" y="3035"/>
                    <a:pt x="1384" y="2958"/>
                  </a:cubicBezTo>
                  <a:lnTo>
                    <a:pt x="1317" y="2901"/>
                  </a:lnTo>
                  <a:cubicBezTo>
                    <a:pt x="1241" y="2815"/>
                    <a:pt x="1250" y="2691"/>
                    <a:pt x="1327" y="2624"/>
                  </a:cubicBezTo>
                  <a:lnTo>
                    <a:pt x="2185" y="1842"/>
                  </a:lnTo>
                  <a:cubicBezTo>
                    <a:pt x="2281" y="1756"/>
                    <a:pt x="2281" y="1613"/>
                    <a:pt x="2195" y="1527"/>
                  </a:cubicBezTo>
                  <a:lnTo>
                    <a:pt x="1861" y="1193"/>
                  </a:lnTo>
                  <a:cubicBezTo>
                    <a:pt x="1840" y="1173"/>
                    <a:pt x="1812" y="1163"/>
                    <a:pt x="1784" y="1163"/>
                  </a:cubicBezTo>
                  <a:cubicBezTo>
                    <a:pt x="1759" y="1163"/>
                    <a:pt x="1735" y="1171"/>
                    <a:pt x="1718" y="1184"/>
                  </a:cubicBezTo>
                  <a:lnTo>
                    <a:pt x="134" y="2443"/>
                  </a:lnTo>
                  <a:cubicBezTo>
                    <a:pt x="48" y="2500"/>
                    <a:pt x="1" y="2596"/>
                    <a:pt x="1" y="2701"/>
                  </a:cubicBezTo>
                  <a:lnTo>
                    <a:pt x="1" y="5372"/>
                  </a:lnTo>
                  <a:lnTo>
                    <a:pt x="2099" y="5372"/>
                  </a:lnTo>
                  <a:lnTo>
                    <a:pt x="2099" y="4466"/>
                  </a:lnTo>
                  <a:cubicBezTo>
                    <a:pt x="2090" y="4351"/>
                    <a:pt x="2147" y="4246"/>
                    <a:pt x="2242" y="4179"/>
                  </a:cubicBezTo>
                  <a:lnTo>
                    <a:pt x="4971" y="2300"/>
                  </a:lnTo>
                  <a:cubicBezTo>
                    <a:pt x="5057" y="2233"/>
                    <a:pt x="5114" y="2128"/>
                    <a:pt x="5114" y="2023"/>
                  </a:cubicBezTo>
                  <a:lnTo>
                    <a:pt x="5114" y="115"/>
                  </a:lnTo>
                  <a:cubicBezTo>
                    <a:pt x="5114" y="49"/>
                    <a:pt x="5057" y="1"/>
                    <a:pt x="4999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91;p67">
              <a:extLst>
                <a:ext uri="{FF2B5EF4-FFF2-40B4-BE49-F238E27FC236}">
                  <a16:creationId xmlns:a16="http://schemas.microsoft.com/office/drawing/2014/main" id="{079078CD-FF74-41E1-2DA4-5B194A5C315C}"/>
                </a:ext>
              </a:extLst>
            </p:cNvPr>
            <p:cNvSpPr/>
            <p:nvPr/>
          </p:nvSpPr>
          <p:spPr>
            <a:xfrm>
              <a:off x="2819082" y="3610839"/>
              <a:ext cx="54988" cy="20503"/>
            </a:xfrm>
            <a:custGeom>
              <a:avLst/>
              <a:gdLst/>
              <a:ahLst/>
              <a:cxnLst/>
              <a:rect l="l" t="t" r="r" b="b"/>
              <a:pathLst>
                <a:path w="2100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9" y="783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92;p67">
              <a:extLst>
                <a:ext uri="{FF2B5EF4-FFF2-40B4-BE49-F238E27FC236}">
                  <a16:creationId xmlns:a16="http://schemas.microsoft.com/office/drawing/2014/main" id="{780A2A7B-A5DE-08A2-6FC6-CCA002E2342F}"/>
                </a:ext>
              </a:extLst>
            </p:cNvPr>
            <p:cNvSpPr/>
            <p:nvPr/>
          </p:nvSpPr>
          <p:spPr>
            <a:xfrm>
              <a:off x="2714918" y="3346815"/>
              <a:ext cx="167898" cy="178189"/>
            </a:xfrm>
            <a:custGeom>
              <a:avLst/>
              <a:gdLst/>
              <a:ahLst/>
              <a:cxnLst/>
              <a:rect l="l" t="t" r="r" b="b"/>
              <a:pathLst>
                <a:path w="6412" h="6805" extrusionOk="0">
                  <a:moveTo>
                    <a:pt x="3548" y="1"/>
                  </a:moveTo>
                  <a:cubicBezTo>
                    <a:pt x="2981" y="1"/>
                    <a:pt x="2401" y="173"/>
                    <a:pt x="1880" y="553"/>
                  </a:cubicBezTo>
                  <a:cubicBezTo>
                    <a:pt x="0" y="1927"/>
                    <a:pt x="468" y="4856"/>
                    <a:pt x="2691" y="5571"/>
                  </a:cubicBezTo>
                  <a:lnTo>
                    <a:pt x="3368" y="6697"/>
                  </a:lnTo>
                  <a:cubicBezTo>
                    <a:pt x="3411" y="6769"/>
                    <a:pt x="3485" y="6804"/>
                    <a:pt x="3559" y="6804"/>
                  </a:cubicBezTo>
                  <a:cubicBezTo>
                    <a:pt x="3633" y="6804"/>
                    <a:pt x="3707" y="6769"/>
                    <a:pt x="3750" y="6697"/>
                  </a:cubicBezTo>
                  <a:lnTo>
                    <a:pt x="4436" y="5571"/>
                  </a:lnTo>
                  <a:cubicBezTo>
                    <a:pt x="5610" y="5190"/>
                    <a:pt x="6411" y="4093"/>
                    <a:pt x="6411" y="2852"/>
                  </a:cubicBezTo>
                  <a:cubicBezTo>
                    <a:pt x="6411" y="1170"/>
                    <a:pt x="5026" y="1"/>
                    <a:pt x="3548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93;p67">
              <a:extLst>
                <a:ext uri="{FF2B5EF4-FFF2-40B4-BE49-F238E27FC236}">
                  <a16:creationId xmlns:a16="http://schemas.microsoft.com/office/drawing/2014/main" id="{EEFA96E4-3332-B1A6-4458-16FAEF2C04BD}"/>
                </a:ext>
              </a:extLst>
            </p:cNvPr>
            <p:cNvSpPr/>
            <p:nvPr/>
          </p:nvSpPr>
          <p:spPr>
            <a:xfrm>
              <a:off x="2757887" y="3372293"/>
              <a:ext cx="101467" cy="98744"/>
            </a:xfrm>
            <a:custGeom>
              <a:avLst/>
              <a:gdLst/>
              <a:ahLst/>
              <a:cxnLst/>
              <a:rect l="l" t="t" r="r" b="b"/>
              <a:pathLst>
                <a:path w="3875" h="3771" extrusionOk="0">
                  <a:moveTo>
                    <a:pt x="1919" y="918"/>
                  </a:moveTo>
                  <a:cubicBezTo>
                    <a:pt x="2099" y="918"/>
                    <a:pt x="2280" y="968"/>
                    <a:pt x="2442" y="1068"/>
                  </a:cubicBezTo>
                  <a:cubicBezTo>
                    <a:pt x="2557" y="1145"/>
                    <a:pt x="2652" y="1240"/>
                    <a:pt x="2729" y="1364"/>
                  </a:cubicBezTo>
                  <a:cubicBezTo>
                    <a:pt x="2939" y="1679"/>
                    <a:pt x="2939" y="2080"/>
                    <a:pt x="2729" y="2404"/>
                  </a:cubicBezTo>
                  <a:cubicBezTo>
                    <a:pt x="2652" y="2519"/>
                    <a:pt x="2557" y="2623"/>
                    <a:pt x="2442" y="2700"/>
                  </a:cubicBezTo>
                  <a:cubicBezTo>
                    <a:pt x="2280" y="2800"/>
                    <a:pt x="2099" y="2850"/>
                    <a:pt x="1919" y="2850"/>
                  </a:cubicBezTo>
                  <a:cubicBezTo>
                    <a:pt x="1739" y="2850"/>
                    <a:pt x="1560" y="2800"/>
                    <a:pt x="1403" y="2700"/>
                  </a:cubicBezTo>
                  <a:cubicBezTo>
                    <a:pt x="1279" y="2623"/>
                    <a:pt x="1183" y="2519"/>
                    <a:pt x="1107" y="2404"/>
                  </a:cubicBezTo>
                  <a:cubicBezTo>
                    <a:pt x="907" y="2080"/>
                    <a:pt x="907" y="1679"/>
                    <a:pt x="1107" y="1364"/>
                  </a:cubicBezTo>
                  <a:cubicBezTo>
                    <a:pt x="1183" y="1240"/>
                    <a:pt x="1279" y="1145"/>
                    <a:pt x="1403" y="1068"/>
                  </a:cubicBezTo>
                  <a:cubicBezTo>
                    <a:pt x="1560" y="968"/>
                    <a:pt x="1739" y="918"/>
                    <a:pt x="1919" y="918"/>
                  </a:cubicBezTo>
                  <a:close/>
                  <a:moveTo>
                    <a:pt x="1918" y="0"/>
                  </a:moveTo>
                  <a:cubicBezTo>
                    <a:pt x="1808" y="0"/>
                    <a:pt x="1698" y="76"/>
                    <a:pt x="1708" y="229"/>
                  </a:cubicBezTo>
                  <a:lnTo>
                    <a:pt x="1708" y="515"/>
                  </a:lnTo>
                  <a:cubicBezTo>
                    <a:pt x="1488" y="553"/>
                    <a:pt x="1279" y="639"/>
                    <a:pt x="1097" y="773"/>
                  </a:cubicBezTo>
                  <a:lnTo>
                    <a:pt x="897" y="563"/>
                  </a:lnTo>
                  <a:cubicBezTo>
                    <a:pt x="851" y="519"/>
                    <a:pt x="801" y="501"/>
                    <a:pt x="752" y="501"/>
                  </a:cubicBezTo>
                  <a:cubicBezTo>
                    <a:pt x="588" y="501"/>
                    <a:pt x="447" y="711"/>
                    <a:pt x="601" y="859"/>
                  </a:cubicBezTo>
                  <a:lnTo>
                    <a:pt x="811" y="1068"/>
                  </a:lnTo>
                  <a:cubicBezTo>
                    <a:pt x="678" y="1250"/>
                    <a:pt x="592" y="1460"/>
                    <a:pt x="554" y="1679"/>
                  </a:cubicBezTo>
                  <a:lnTo>
                    <a:pt x="258" y="1679"/>
                  </a:lnTo>
                  <a:cubicBezTo>
                    <a:pt x="0" y="1698"/>
                    <a:pt x="0" y="2070"/>
                    <a:pt x="258" y="2089"/>
                  </a:cubicBezTo>
                  <a:lnTo>
                    <a:pt x="563" y="2089"/>
                  </a:lnTo>
                  <a:cubicBezTo>
                    <a:pt x="592" y="2318"/>
                    <a:pt x="678" y="2519"/>
                    <a:pt x="811" y="2700"/>
                  </a:cubicBezTo>
                  <a:lnTo>
                    <a:pt x="601" y="2910"/>
                  </a:lnTo>
                  <a:cubicBezTo>
                    <a:pt x="455" y="3064"/>
                    <a:pt x="595" y="3268"/>
                    <a:pt x="755" y="3268"/>
                  </a:cubicBezTo>
                  <a:cubicBezTo>
                    <a:pt x="803" y="3268"/>
                    <a:pt x="853" y="3250"/>
                    <a:pt x="897" y="3205"/>
                  </a:cubicBezTo>
                  <a:lnTo>
                    <a:pt x="1107" y="2996"/>
                  </a:lnTo>
                  <a:cubicBezTo>
                    <a:pt x="1288" y="3129"/>
                    <a:pt x="1498" y="3215"/>
                    <a:pt x="1717" y="3253"/>
                  </a:cubicBezTo>
                  <a:lnTo>
                    <a:pt x="1717" y="3549"/>
                  </a:lnTo>
                  <a:cubicBezTo>
                    <a:pt x="1703" y="3697"/>
                    <a:pt x="1813" y="3771"/>
                    <a:pt x="1924" y="3771"/>
                  </a:cubicBezTo>
                  <a:cubicBezTo>
                    <a:pt x="2035" y="3771"/>
                    <a:pt x="2147" y="3697"/>
                    <a:pt x="2137" y="3549"/>
                  </a:cubicBezTo>
                  <a:lnTo>
                    <a:pt x="2137" y="3253"/>
                  </a:lnTo>
                  <a:cubicBezTo>
                    <a:pt x="2357" y="3215"/>
                    <a:pt x="2566" y="3129"/>
                    <a:pt x="2738" y="2996"/>
                  </a:cubicBezTo>
                  <a:lnTo>
                    <a:pt x="2948" y="3205"/>
                  </a:lnTo>
                  <a:cubicBezTo>
                    <a:pt x="2995" y="3250"/>
                    <a:pt x="3046" y="3268"/>
                    <a:pt x="3095" y="3268"/>
                  </a:cubicBezTo>
                  <a:cubicBezTo>
                    <a:pt x="3259" y="3268"/>
                    <a:pt x="3398" y="3064"/>
                    <a:pt x="3244" y="2910"/>
                  </a:cubicBezTo>
                  <a:lnTo>
                    <a:pt x="3034" y="2700"/>
                  </a:lnTo>
                  <a:cubicBezTo>
                    <a:pt x="3168" y="2519"/>
                    <a:pt x="3253" y="2318"/>
                    <a:pt x="3292" y="2089"/>
                  </a:cubicBezTo>
                  <a:lnTo>
                    <a:pt x="3587" y="2089"/>
                  </a:lnTo>
                  <a:cubicBezTo>
                    <a:pt x="3596" y="2090"/>
                    <a:pt x="3605" y="2091"/>
                    <a:pt x="3613" y="2091"/>
                  </a:cubicBezTo>
                  <a:cubicBezTo>
                    <a:pt x="3874" y="2091"/>
                    <a:pt x="3874" y="1678"/>
                    <a:pt x="3613" y="1678"/>
                  </a:cubicBezTo>
                  <a:cubicBezTo>
                    <a:pt x="3605" y="1678"/>
                    <a:pt x="3596" y="1678"/>
                    <a:pt x="3587" y="1679"/>
                  </a:cubicBezTo>
                  <a:lnTo>
                    <a:pt x="3578" y="1669"/>
                  </a:lnTo>
                  <a:lnTo>
                    <a:pt x="3282" y="1669"/>
                  </a:lnTo>
                  <a:cubicBezTo>
                    <a:pt x="3253" y="1450"/>
                    <a:pt x="3168" y="1240"/>
                    <a:pt x="3034" y="1059"/>
                  </a:cubicBezTo>
                  <a:lnTo>
                    <a:pt x="3234" y="859"/>
                  </a:lnTo>
                  <a:cubicBezTo>
                    <a:pt x="3388" y="705"/>
                    <a:pt x="3250" y="496"/>
                    <a:pt x="3092" y="496"/>
                  </a:cubicBezTo>
                  <a:cubicBezTo>
                    <a:pt x="3043" y="496"/>
                    <a:pt x="2993" y="516"/>
                    <a:pt x="2948" y="563"/>
                  </a:cubicBezTo>
                  <a:lnTo>
                    <a:pt x="2738" y="773"/>
                  </a:lnTo>
                  <a:cubicBezTo>
                    <a:pt x="2557" y="639"/>
                    <a:pt x="2347" y="553"/>
                    <a:pt x="2128" y="515"/>
                  </a:cubicBezTo>
                  <a:lnTo>
                    <a:pt x="2128" y="229"/>
                  </a:lnTo>
                  <a:cubicBezTo>
                    <a:pt x="2137" y="76"/>
                    <a:pt x="2027" y="0"/>
                    <a:pt x="1918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94;p67">
              <a:extLst>
                <a:ext uri="{FF2B5EF4-FFF2-40B4-BE49-F238E27FC236}">
                  <a16:creationId xmlns:a16="http://schemas.microsoft.com/office/drawing/2014/main" id="{E2ABF6BE-C0DE-66A8-04F0-A4C77834EC48}"/>
                </a:ext>
              </a:extLst>
            </p:cNvPr>
            <p:cNvSpPr/>
            <p:nvPr/>
          </p:nvSpPr>
          <p:spPr>
            <a:xfrm>
              <a:off x="2789597" y="3403323"/>
              <a:ext cx="36999" cy="36423"/>
            </a:xfrm>
            <a:custGeom>
              <a:avLst/>
              <a:gdLst/>
              <a:ahLst/>
              <a:cxnLst/>
              <a:rect l="l" t="t" r="r" b="b"/>
              <a:pathLst>
                <a:path w="1413" h="1391" extrusionOk="0">
                  <a:moveTo>
                    <a:pt x="726" y="418"/>
                  </a:moveTo>
                  <a:cubicBezTo>
                    <a:pt x="783" y="418"/>
                    <a:pt x="850" y="446"/>
                    <a:pt x="888" y="484"/>
                  </a:cubicBezTo>
                  <a:lnTo>
                    <a:pt x="917" y="513"/>
                  </a:lnTo>
                  <a:cubicBezTo>
                    <a:pt x="955" y="561"/>
                    <a:pt x="983" y="618"/>
                    <a:pt x="983" y="675"/>
                  </a:cubicBezTo>
                  <a:lnTo>
                    <a:pt x="983" y="694"/>
                  </a:lnTo>
                  <a:lnTo>
                    <a:pt x="983" y="713"/>
                  </a:lnTo>
                  <a:cubicBezTo>
                    <a:pt x="983" y="771"/>
                    <a:pt x="955" y="837"/>
                    <a:pt x="917" y="885"/>
                  </a:cubicBezTo>
                  <a:lnTo>
                    <a:pt x="888" y="904"/>
                  </a:lnTo>
                  <a:cubicBezTo>
                    <a:pt x="850" y="942"/>
                    <a:pt x="783" y="971"/>
                    <a:pt x="726" y="971"/>
                  </a:cubicBezTo>
                  <a:lnTo>
                    <a:pt x="697" y="971"/>
                  </a:lnTo>
                  <a:cubicBezTo>
                    <a:pt x="630" y="971"/>
                    <a:pt x="573" y="942"/>
                    <a:pt x="526" y="904"/>
                  </a:cubicBezTo>
                  <a:lnTo>
                    <a:pt x="497" y="885"/>
                  </a:lnTo>
                  <a:cubicBezTo>
                    <a:pt x="459" y="837"/>
                    <a:pt x="430" y="771"/>
                    <a:pt x="430" y="713"/>
                  </a:cubicBezTo>
                  <a:lnTo>
                    <a:pt x="430" y="694"/>
                  </a:lnTo>
                  <a:lnTo>
                    <a:pt x="430" y="675"/>
                  </a:lnTo>
                  <a:cubicBezTo>
                    <a:pt x="430" y="618"/>
                    <a:pt x="459" y="561"/>
                    <a:pt x="497" y="513"/>
                  </a:cubicBezTo>
                  <a:lnTo>
                    <a:pt x="526" y="484"/>
                  </a:lnTo>
                  <a:cubicBezTo>
                    <a:pt x="573" y="446"/>
                    <a:pt x="630" y="418"/>
                    <a:pt x="697" y="418"/>
                  </a:cubicBezTo>
                  <a:close/>
                  <a:moveTo>
                    <a:pt x="707" y="0"/>
                  </a:moveTo>
                  <a:cubicBezTo>
                    <a:pt x="635" y="0"/>
                    <a:pt x="564" y="12"/>
                    <a:pt x="497" y="36"/>
                  </a:cubicBezTo>
                  <a:cubicBezTo>
                    <a:pt x="459" y="46"/>
                    <a:pt x="421" y="65"/>
                    <a:pt x="382" y="84"/>
                  </a:cubicBezTo>
                  <a:cubicBezTo>
                    <a:pt x="258" y="151"/>
                    <a:pt x="153" y="246"/>
                    <a:pt x="87" y="380"/>
                  </a:cubicBezTo>
                  <a:cubicBezTo>
                    <a:pt x="68" y="408"/>
                    <a:pt x="58" y="446"/>
                    <a:pt x="39" y="484"/>
                  </a:cubicBezTo>
                  <a:cubicBezTo>
                    <a:pt x="1" y="628"/>
                    <a:pt x="1" y="771"/>
                    <a:pt x="39" y="904"/>
                  </a:cubicBezTo>
                  <a:cubicBezTo>
                    <a:pt x="58" y="942"/>
                    <a:pt x="68" y="981"/>
                    <a:pt x="87" y="1019"/>
                  </a:cubicBezTo>
                  <a:cubicBezTo>
                    <a:pt x="153" y="1143"/>
                    <a:pt x="258" y="1248"/>
                    <a:pt x="382" y="1314"/>
                  </a:cubicBezTo>
                  <a:cubicBezTo>
                    <a:pt x="421" y="1334"/>
                    <a:pt x="459" y="1343"/>
                    <a:pt x="497" y="1362"/>
                  </a:cubicBezTo>
                  <a:cubicBezTo>
                    <a:pt x="564" y="1381"/>
                    <a:pt x="635" y="1391"/>
                    <a:pt x="707" y="1391"/>
                  </a:cubicBezTo>
                  <a:cubicBezTo>
                    <a:pt x="778" y="1391"/>
                    <a:pt x="850" y="1381"/>
                    <a:pt x="917" y="1362"/>
                  </a:cubicBezTo>
                  <a:cubicBezTo>
                    <a:pt x="955" y="1343"/>
                    <a:pt x="993" y="1334"/>
                    <a:pt x="1031" y="1314"/>
                  </a:cubicBezTo>
                  <a:cubicBezTo>
                    <a:pt x="1155" y="1248"/>
                    <a:pt x="1260" y="1143"/>
                    <a:pt x="1327" y="1019"/>
                  </a:cubicBezTo>
                  <a:cubicBezTo>
                    <a:pt x="1346" y="981"/>
                    <a:pt x="1355" y="942"/>
                    <a:pt x="1375" y="904"/>
                  </a:cubicBezTo>
                  <a:cubicBezTo>
                    <a:pt x="1413" y="771"/>
                    <a:pt x="1413" y="628"/>
                    <a:pt x="1375" y="484"/>
                  </a:cubicBezTo>
                  <a:cubicBezTo>
                    <a:pt x="1355" y="446"/>
                    <a:pt x="1346" y="408"/>
                    <a:pt x="1327" y="380"/>
                  </a:cubicBezTo>
                  <a:cubicBezTo>
                    <a:pt x="1260" y="246"/>
                    <a:pt x="1155" y="151"/>
                    <a:pt x="1031" y="84"/>
                  </a:cubicBezTo>
                  <a:cubicBezTo>
                    <a:pt x="993" y="65"/>
                    <a:pt x="955" y="46"/>
                    <a:pt x="917" y="36"/>
                  </a:cubicBezTo>
                  <a:cubicBezTo>
                    <a:pt x="850" y="12"/>
                    <a:pt x="778" y="0"/>
                    <a:pt x="707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95;p67">
              <a:extLst>
                <a:ext uri="{FF2B5EF4-FFF2-40B4-BE49-F238E27FC236}">
                  <a16:creationId xmlns:a16="http://schemas.microsoft.com/office/drawing/2014/main" id="{5C88E078-3651-FF9A-893F-0B6C9B857AEA}"/>
                </a:ext>
              </a:extLst>
            </p:cNvPr>
            <p:cNvSpPr/>
            <p:nvPr/>
          </p:nvSpPr>
          <p:spPr>
            <a:xfrm>
              <a:off x="2734137" y="3660564"/>
              <a:ext cx="63001" cy="45483"/>
            </a:xfrm>
            <a:custGeom>
              <a:avLst/>
              <a:gdLst/>
              <a:ahLst/>
              <a:cxnLst/>
              <a:rect l="l" t="t" r="r" b="b"/>
              <a:pathLst>
                <a:path w="2406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96" y="1736"/>
                    <a:pt x="220" y="1736"/>
                  </a:cubicBezTo>
                  <a:lnTo>
                    <a:pt x="2186" y="1736"/>
                  </a:lnTo>
                  <a:cubicBezTo>
                    <a:pt x="2300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96;p67">
              <a:extLst>
                <a:ext uri="{FF2B5EF4-FFF2-40B4-BE49-F238E27FC236}">
                  <a16:creationId xmlns:a16="http://schemas.microsoft.com/office/drawing/2014/main" id="{D03DF26C-68A7-E86A-B23A-83C389C3E30D}"/>
                </a:ext>
              </a:extLst>
            </p:cNvPr>
            <p:cNvSpPr/>
            <p:nvPr/>
          </p:nvSpPr>
          <p:spPr>
            <a:xfrm>
              <a:off x="2734137" y="3629325"/>
              <a:ext cx="63001" cy="31265"/>
            </a:xfrm>
            <a:custGeom>
              <a:avLst/>
              <a:gdLst/>
              <a:ahLst/>
              <a:cxnLst/>
              <a:rect l="l" t="t" r="r" b="b"/>
              <a:pathLst>
                <a:path w="2406" h="1194" extrusionOk="0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1193"/>
                  </a:lnTo>
                  <a:lnTo>
                    <a:pt x="2405" y="119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97;p67">
              <a:extLst>
                <a:ext uri="{FF2B5EF4-FFF2-40B4-BE49-F238E27FC236}">
                  <a16:creationId xmlns:a16="http://schemas.microsoft.com/office/drawing/2014/main" id="{A2B2F4CA-CCB6-D317-ED21-A1F1D11A7D27}"/>
                </a:ext>
              </a:extLst>
            </p:cNvPr>
            <p:cNvSpPr/>
            <p:nvPr/>
          </p:nvSpPr>
          <p:spPr>
            <a:xfrm>
              <a:off x="2819082" y="3660564"/>
              <a:ext cx="62975" cy="45483"/>
            </a:xfrm>
            <a:custGeom>
              <a:avLst/>
              <a:gdLst/>
              <a:ahLst/>
              <a:cxnLst/>
              <a:rect l="l" t="t" r="r" b="b"/>
              <a:pathLst>
                <a:path w="2405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105" y="1736"/>
                    <a:pt x="229" y="1736"/>
                  </a:cubicBezTo>
                  <a:lnTo>
                    <a:pt x="2185" y="1736"/>
                  </a:lnTo>
                  <a:cubicBezTo>
                    <a:pt x="2309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98;p67">
              <a:extLst>
                <a:ext uri="{FF2B5EF4-FFF2-40B4-BE49-F238E27FC236}">
                  <a16:creationId xmlns:a16="http://schemas.microsoft.com/office/drawing/2014/main" id="{D6C773CE-9F20-BEFE-7F49-ABEF86E77C0D}"/>
                </a:ext>
              </a:extLst>
            </p:cNvPr>
            <p:cNvSpPr/>
            <p:nvPr/>
          </p:nvSpPr>
          <p:spPr>
            <a:xfrm>
              <a:off x="2819082" y="3629090"/>
              <a:ext cx="62975" cy="31239"/>
            </a:xfrm>
            <a:custGeom>
              <a:avLst/>
              <a:gdLst/>
              <a:ahLst/>
              <a:cxnLst/>
              <a:rect l="l" t="t" r="r" b="b"/>
              <a:pathLst>
                <a:path w="2405" h="1193" extrusionOk="0">
                  <a:moveTo>
                    <a:pt x="1" y="0"/>
                  </a:moveTo>
                  <a:lnTo>
                    <a:pt x="1" y="1193"/>
                  </a:lnTo>
                  <a:lnTo>
                    <a:pt x="2405" y="1193"/>
                  </a:lnTo>
                  <a:lnTo>
                    <a:pt x="2405" y="219"/>
                  </a:lnTo>
                  <a:cubicBezTo>
                    <a:pt x="2405" y="95"/>
                    <a:pt x="2309" y="0"/>
                    <a:pt x="218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836020" y="998014"/>
            <a:ext cx="5218770" cy="3982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sz="1400" dirty="0"/>
              <a:t>Python code can be reused in other scripts by being stored in modules, which are files.</a:t>
            </a:r>
          </a:p>
          <a:p>
            <a:pPr marL="285750" indent="-285750" algn="l"/>
            <a:r>
              <a:rPr lang="en-US" sz="1400" dirty="0"/>
              <a:t>Python includes a robust standard library of modules for many uses, including math, operating systems, and randomness.</a:t>
            </a:r>
          </a:p>
          <a:p>
            <a:pPr marL="285750" indent="-285750" algn="l"/>
            <a:endParaRPr lang="en-US" sz="1400" dirty="0"/>
          </a:p>
          <a:p>
            <a:pPr marL="285750" indent="-285750" algn="l"/>
            <a:r>
              <a:rPr lang="en-US" sz="1400" dirty="0"/>
              <a:t>By grouping related functions, classes, or variables in a Python file, you can make your own modules.</a:t>
            </a:r>
          </a:p>
          <a:p>
            <a:pPr marL="285750" indent="-285750" algn="l"/>
            <a:r>
              <a:rPr lang="en-US" sz="1400" dirty="0"/>
              <a:t>A module must be imported using the import statement in order to be used.</a:t>
            </a:r>
          </a:p>
          <a:p>
            <a:pPr marL="285750" indent="-285750" algn="l"/>
            <a:r>
              <a:rPr lang="en-US" sz="1400" dirty="0"/>
              <a:t>Using the from keyword, you can import particular functions or classes from a module.</a:t>
            </a:r>
          </a:p>
          <a:p>
            <a:pPr marL="285750" indent="-285750" algn="l"/>
            <a:endParaRPr lang="en-US" sz="1400" dirty="0"/>
          </a:p>
          <a:p>
            <a:pPr marL="285750" indent="-285750" algn="l"/>
            <a:r>
              <a:rPr lang="en-US" sz="1400" dirty="0"/>
              <a:t>Code is made more modular and maintainable by modules, which help to organize and encapsulate it.</a:t>
            </a:r>
          </a:p>
          <a:p>
            <a:pPr marL="285750" indent="-285750" algn="l"/>
            <a:r>
              <a:rPr lang="en-US" sz="1400" dirty="0"/>
              <a:t>Your code becomes more efficient and less redundant when you reuse code from modules.</a:t>
            </a:r>
          </a:p>
          <a:p>
            <a:pPr marL="285750" indent="-285750" algn="l"/>
            <a:r>
              <a:rPr lang="en-US" sz="1400" dirty="0"/>
              <a:t>Multiple Python scripts can share and use the same custom modules.</a:t>
            </a:r>
          </a:p>
          <a:p>
            <a:pPr marL="285750" indent="-285750" algn="l"/>
            <a:endParaRPr sz="1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932663" y="475786"/>
            <a:ext cx="2283468" cy="594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50000"/>
                  </a:schemeClr>
                </a:solidFill>
              </a:rPr>
              <a:t>MODULE</a:t>
            </a:r>
            <a:endParaRPr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4" name="Google Shape;12179;p68">
            <a:extLst>
              <a:ext uri="{FF2B5EF4-FFF2-40B4-BE49-F238E27FC236}">
                <a16:creationId xmlns:a16="http://schemas.microsoft.com/office/drawing/2014/main" id="{F6E1212C-EF26-EF82-F462-1C663D0AE454}"/>
              </a:ext>
            </a:extLst>
          </p:cNvPr>
          <p:cNvGrpSpPr/>
          <p:nvPr/>
        </p:nvGrpSpPr>
        <p:grpSpPr>
          <a:xfrm>
            <a:off x="1414983" y="998014"/>
            <a:ext cx="569933" cy="594731"/>
            <a:chOff x="1764389" y="3348218"/>
            <a:chExt cx="310114" cy="366665"/>
          </a:xfrm>
        </p:grpSpPr>
        <p:sp>
          <p:nvSpPr>
            <p:cNvPr id="5" name="Google Shape;12180;p68">
              <a:extLst>
                <a:ext uri="{FF2B5EF4-FFF2-40B4-BE49-F238E27FC236}">
                  <a16:creationId xmlns:a16="http://schemas.microsoft.com/office/drawing/2014/main" id="{77F89CD9-0E8C-CB0A-ACAE-6BAA7F16B9F0}"/>
                </a:ext>
              </a:extLst>
            </p:cNvPr>
            <p:cNvSpPr/>
            <p:nvPr/>
          </p:nvSpPr>
          <p:spPr>
            <a:xfrm>
              <a:off x="1782734" y="3556441"/>
              <a:ext cx="37918" cy="23598"/>
            </a:xfrm>
            <a:custGeom>
              <a:avLst/>
              <a:gdLst/>
              <a:ahLst/>
              <a:cxnLst/>
              <a:rect l="l" t="t" r="r" b="b"/>
              <a:pathLst>
                <a:path w="1451" h="903" extrusionOk="0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81;p68">
              <a:extLst>
                <a:ext uri="{FF2B5EF4-FFF2-40B4-BE49-F238E27FC236}">
                  <a16:creationId xmlns:a16="http://schemas.microsoft.com/office/drawing/2014/main" id="{3EE1C6AA-48E4-CD7D-561A-DBF39E1DCECA}"/>
                </a:ext>
              </a:extLst>
            </p:cNvPr>
            <p:cNvSpPr/>
            <p:nvPr/>
          </p:nvSpPr>
          <p:spPr>
            <a:xfrm>
              <a:off x="2016933" y="3558218"/>
              <a:ext cx="37971" cy="23833"/>
            </a:xfrm>
            <a:custGeom>
              <a:avLst/>
              <a:gdLst/>
              <a:ahLst/>
              <a:cxnLst/>
              <a:rect l="l" t="t" r="r" b="b"/>
              <a:pathLst>
                <a:path w="1453" h="912" extrusionOk="0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82;p68">
              <a:extLst>
                <a:ext uri="{FF2B5EF4-FFF2-40B4-BE49-F238E27FC236}">
                  <a16:creationId xmlns:a16="http://schemas.microsoft.com/office/drawing/2014/main" id="{BE58E324-9EBF-20BB-F884-CE2F1F6FEA61}"/>
                </a:ext>
              </a:extLst>
            </p:cNvPr>
            <p:cNvSpPr/>
            <p:nvPr/>
          </p:nvSpPr>
          <p:spPr>
            <a:xfrm>
              <a:off x="1915147" y="3348218"/>
              <a:ext cx="11080" cy="36089"/>
            </a:xfrm>
            <a:custGeom>
              <a:avLst/>
              <a:gdLst/>
              <a:ahLst/>
              <a:cxnLst/>
              <a:rect l="l" t="t" r="r" b="b"/>
              <a:pathLst>
                <a:path w="424" h="1381" extrusionOk="0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83;p68">
              <a:extLst>
                <a:ext uri="{FF2B5EF4-FFF2-40B4-BE49-F238E27FC236}">
                  <a16:creationId xmlns:a16="http://schemas.microsoft.com/office/drawing/2014/main" id="{C22D6378-C797-E3B1-CED2-597C7B2FDC60}"/>
                </a:ext>
              </a:extLst>
            </p:cNvPr>
            <p:cNvSpPr/>
            <p:nvPr/>
          </p:nvSpPr>
          <p:spPr>
            <a:xfrm>
              <a:off x="1839363" y="3367399"/>
              <a:ext cx="27126" cy="32796"/>
            </a:xfrm>
            <a:custGeom>
              <a:avLst/>
              <a:gdLst/>
              <a:ahLst/>
              <a:cxnLst/>
              <a:rect l="l" t="t" r="r" b="b"/>
              <a:pathLst>
                <a:path w="1038" h="1255" extrusionOk="0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84;p68">
              <a:extLst>
                <a:ext uri="{FF2B5EF4-FFF2-40B4-BE49-F238E27FC236}">
                  <a16:creationId xmlns:a16="http://schemas.microsoft.com/office/drawing/2014/main" id="{36581A67-9CFC-3D67-6622-84C360809E38}"/>
                </a:ext>
              </a:extLst>
            </p:cNvPr>
            <p:cNvSpPr/>
            <p:nvPr/>
          </p:nvSpPr>
          <p:spPr>
            <a:xfrm>
              <a:off x="1783988" y="3420997"/>
              <a:ext cx="37971" cy="23754"/>
            </a:xfrm>
            <a:custGeom>
              <a:avLst/>
              <a:gdLst/>
              <a:ahLst/>
              <a:cxnLst/>
              <a:rect l="l" t="t" r="r" b="b"/>
              <a:pathLst>
                <a:path w="1453" h="909" extrusionOk="0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85;p68">
              <a:extLst>
                <a:ext uri="{FF2B5EF4-FFF2-40B4-BE49-F238E27FC236}">
                  <a16:creationId xmlns:a16="http://schemas.microsoft.com/office/drawing/2014/main" id="{A3DD1EF1-5320-7312-BCBA-33326777772C}"/>
                </a:ext>
              </a:extLst>
            </p:cNvPr>
            <p:cNvSpPr/>
            <p:nvPr/>
          </p:nvSpPr>
          <p:spPr>
            <a:xfrm>
              <a:off x="1764389" y="3494716"/>
              <a:ext cx="37971" cy="11106"/>
            </a:xfrm>
            <a:custGeom>
              <a:avLst/>
              <a:gdLst/>
              <a:ahLst/>
              <a:cxnLst/>
              <a:rect l="l" t="t" r="r" b="b"/>
              <a:pathLst>
                <a:path w="1453" h="425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86;p68">
              <a:extLst>
                <a:ext uri="{FF2B5EF4-FFF2-40B4-BE49-F238E27FC236}">
                  <a16:creationId xmlns:a16="http://schemas.microsoft.com/office/drawing/2014/main" id="{724EF9DE-F311-A131-B990-067D475AC38A}"/>
                </a:ext>
              </a:extLst>
            </p:cNvPr>
            <p:cNvSpPr/>
            <p:nvPr/>
          </p:nvSpPr>
          <p:spPr>
            <a:xfrm>
              <a:off x="2034756" y="3496990"/>
              <a:ext cx="39748" cy="11342"/>
            </a:xfrm>
            <a:custGeom>
              <a:avLst/>
              <a:gdLst/>
              <a:ahLst/>
              <a:cxnLst/>
              <a:rect l="l" t="t" r="r" b="b"/>
              <a:pathLst>
                <a:path w="1521" h="434" extrusionOk="0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87;p68">
              <a:extLst>
                <a:ext uri="{FF2B5EF4-FFF2-40B4-BE49-F238E27FC236}">
                  <a16:creationId xmlns:a16="http://schemas.microsoft.com/office/drawing/2014/main" id="{F3841A5D-08E7-99CE-ECF0-BFD67C66A158}"/>
                </a:ext>
              </a:extLst>
            </p:cNvPr>
            <p:cNvSpPr/>
            <p:nvPr/>
          </p:nvSpPr>
          <p:spPr>
            <a:xfrm>
              <a:off x="2018684" y="3423009"/>
              <a:ext cx="37448" cy="23754"/>
            </a:xfrm>
            <a:custGeom>
              <a:avLst/>
              <a:gdLst/>
              <a:ahLst/>
              <a:cxnLst/>
              <a:rect l="l" t="t" r="r" b="b"/>
              <a:pathLst>
                <a:path w="1433" h="909" extrusionOk="0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88;p68">
              <a:extLst>
                <a:ext uri="{FF2B5EF4-FFF2-40B4-BE49-F238E27FC236}">
                  <a16:creationId xmlns:a16="http://schemas.microsoft.com/office/drawing/2014/main" id="{14A86BA0-A7FD-99F0-F5F9-46E7E1CB31FE}"/>
                </a:ext>
              </a:extLst>
            </p:cNvPr>
            <p:cNvSpPr/>
            <p:nvPr/>
          </p:nvSpPr>
          <p:spPr>
            <a:xfrm>
              <a:off x="1974573" y="3368627"/>
              <a:ext cx="26054" cy="32822"/>
            </a:xfrm>
            <a:custGeom>
              <a:avLst/>
              <a:gdLst/>
              <a:ahLst/>
              <a:cxnLst/>
              <a:rect l="l" t="t" r="r" b="b"/>
              <a:pathLst>
                <a:path w="997" h="1256" extrusionOk="0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89;p68">
              <a:extLst>
                <a:ext uri="{FF2B5EF4-FFF2-40B4-BE49-F238E27FC236}">
                  <a16:creationId xmlns:a16="http://schemas.microsoft.com/office/drawing/2014/main" id="{C125D1B1-1B7B-6EDD-A8BC-D522CE0AAECE}"/>
                </a:ext>
              </a:extLst>
            </p:cNvPr>
            <p:cNvSpPr/>
            <p:nvPr/>
          </p:nvSpPr>
          <p:spPr>
            <a:xfrm>
              <a:off x="1820914" y="3408009"/>
              <a:ext cx="218651" cy="273450"/>
            </a:xfrm>
            <a:custGeom>
              <a:avLst/>
              <a:gdLst/>
              <a:ahLst/>
              <a:cxnLst/>
              <a:rect l="l" t="t" r="r" b="b"/>
              <a:pathLst>
                <a:path w="8367" h="10464" extrusionOk="0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90;p68">
              <a:extLst>
                <a:ext uri="{FF2B5EF4-FFF2-40B4-BE49-F238E27FC236}">
                  <a16:creationId xmlns:a16="http://schemas.microsoft.com/office/drawing/2014/main" id="{19FB18EF-D1BA-E4C6-39FF-44E85EF1766A}"/>
                </a:ext>
              </a:extLst>
            </p:cNvPr>
            <p:cNvSpPr/>
            <p:nvPr/>
          </p:nvSpPr>
          <p:spPr>
            <a:xfrm>
              <a:off x="1829720" y="3409028"/>
              <a:ext cx="209844" cy="272431"/>
            </a:xfrm>
            <a:custGeom>
              <a:avLst/>
              <a:gdLst/>
              <a:ahLst/>
              <a:cxnLst/>
              <a:rect l="l" t="t" r="r" b="b"/>
              <a:pathLst>
                <a:path w="8030" h="10425" extrusionOk="0">
                  <a:moveTo>
                    <a:pt x="4020" y="1"/>
                  </a:moveTo>
                  <a:cubicBezTo>
                    <a:pt x="1096" y="453"/>
                    <a:pt x="0" y="4097"/>
                    <a:pt x="2202" y="6088"/>
                  </a:cubicBezTo>
                  <a:cubicBezTo>
                    <a:pt x="2625" y="6482"/>
                    <a:pt x="2875" y="7049"/>
                    <a:pt x="2866" y="7636"/>
                  </a:cubicBezTo>
                  <a:lnTo>
                    <a:pt x="2866" y="9829"/>
                  </a:lnTo>
                  <a:cubicBezTo>
                    <a:pt x="2866" y="10155"/>
                    <a:pt x="3135" y="10425"/>
                    <a:pt x="3472" y="10425"/>
                  </a:cubicBezTo>
                  <a:lnTo>
                    <a:pt x="4568" y="10425"/>
                  </a:lnTo>
                  <a:cubicBezTo>
                    <a:pt x="4904" y="10425"/>
                    <a:pt x="5174" y="10155"/>
                    <a:pt x="5174" y="9829"/>
                  </a:cubicBezTo>
                  <a:lnTo>
                    <a:pt x="5174" y="7626"/>
                  </a:lnTo>
                  <a:cubicBezTo>
                    <a:pt x="5174" y="7030"/>
                    <a:pt x="5424" y="6463"/>
                    <a:pt x="5866" y="6069"/>
                  </a:cubicBezTo>
                  <a:cubicBezTo>
                    <a:pt x="8030" y="4069"/>
                    <a:pt x="6933" y="453"/>
                    <a:pt x="4020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91;p68">
              <a:extLst>
                <a:ext uri="{FF2B5EF4-FFF2-40B4-BE49-F238E27FC236}">
                  <a16:creationId xmlns:a16="http://schemas.microsoft.com/office/drawing/2014/main" id="{4620C003-F9AB-B546-59B7-F019EEDA3898}"/>
                </a:ext>
              </a:extLst>
            </p:cNvPr>
            <p:cNvSpPr/>
            <p:nvPr/>
          </p:nvSpPr>
          <p:spPr>
            <a:xfrm>
              <a:off x="1865652" y="3465579"/>
              <a:ext cx="110096" cy="16129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92;p68">
              <a:extLst>
                <a:ext uri="{FF2B5EF4-FFF2-40B4-BE49-F238E27FC236}">
                  <a16:creationId xmlns:a16="http://schemas.microsoft.com/office/drawing/2014/main" id="{4DE6AA8C-96E4-7BF0-3C48-CFC9AC96FBD8}"/>
                </a:ext>
              </a:extLst>
            </p:cNvPr>
            <p:cNvSpPr/>
            <p:nvPr/>
          </p:nvSpPr>
          <p:spPr>
            <a:xfrm>
              <a:off x="1899311" y="3570866"/>
              <a:ext cx="11080" cy="55950"/>
            </a:xfrm>
            <a:custGeom>
              <a:avLst/>
              <a:gdLst/>
              <a:ahLst/>
              <a:cxnLst/>
              <a:rect l="l" t="t" r="r" b="b"/>
              <a:pathLst>
                <a:path w="424" h="2141" extrusionOk="0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93;p68">
              <a:extLst>
                <a:ext uri="{FF2B5EF4-FFF2-40B4-BE49-F238E27FC236}">
                  <a16:creationId xmlns:a16="http://schemas.microsoft.com/office/drawing/2014/main" id="{66F05536-3BC5-69C4-FA33-0490C9AE6ED5}"/>
                </a:ext>
              </a:extLst>
            </p:cNvPr>
            <p:cNvSpPr/>
            <p:nvPr/>
          </p:nvSpPr>
          <p:spPr>
            <a:xfrm>
              <a:off x="1899311" y="3584429"/>
              <a:ext cx="5305" cy="42518"/>
            </a:xfrm>
            <a:custGeom>
              <a:avLst/>
              <a:gdLst/>
              <a:ahLst/>
              <a:cxnLst/>
              <a:rect l="l" t="t" r="r" b="b"/>
              <a:pathLst>
                <a:path w="203" h="1627" extrusionOk="0">
                  <a:moveTo>
                    <a:pt x="1" y="1"/>
                  </a:moveTo>
                  <a:lnTo>
                    <a:pt x="1" y="1405"/>
                  </a:lnTo>
                  <a:cubicBezTo>
                    <a:pt x="1" y="1520"/>
                    <a:pt x="87" y="1616"/>
                    <a:pt x="203" y="1626"/>
                  </a:cubicBezTo>
                  <a:lnTo>
                    <a:pt x="203" y="924"/>
                  </a:lnTo>
                  <a:cubicBezTo>
                    <a:pt x="203" y="607"/>
                    <a:pt x="136" y="289"/>
                    <a:pt x="1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94;p68">
              <a:extLst>
                <a:ext uri="{FF2B5EF4-FFF2-40B4-BE49-F238E27FC236}">
                  <a16:creationId xmlns:a16="http://schemas.microsoft.com/office/drawing/2014/main" id="{9617F47E-BE78-9FC9-E633-496656EC493E}"/>
                </a:ext>
              </a:extLst>
            </p:cNvPr>
            <p:cNvSpPr/>
            <p:nvPr/>
          </p:nvSpPr>
          <p:spPr>
            <a:xfrm>
              <a:off x="1891524" y="3678663"/>
              <a:ext cx="58328" cy="36220"/>
            </a:xfrm>
            <a:custGeom>
              <a:avLst/>
              <a:gdLst/>
              <a:ahLst/>
              <a:cxnLst/>
              <a:rect l="l" t="t" r="r" b="b"/>
              <a:pathLst>
                <a:path w="2232" h="1386" extrusionOk="0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95;p68">
              <a:extLst>
                <a:ext uri="{FF2B5EF4-FFF2-40B4-BE49-F238E27FC236}">
                  <a16:creationId xmlns:a16="http://schemas.microsoft.com/office/drawing/2014/main" id="{7223C2D7-66A8-3FD3-D358-18C87B08E680}"/>
                </a:ext>
              </a:extLst>
            </p:cNvPr>
            <p:cNvSpPr/>
            <p:nvPr/>
          </p:nvSpPr>
          <p:spPr>
            <a:xfrm>
              <a:off x="1876210" y="3611842"/>
              <a:ext cx="88720" cy="34939"/>
            </a:xfrm>
            <a:custGeom>
              <a:avLst/>
              <a:gdLst/>
              <a:ahLst/>
              <a:cxnLst/>
              <a:rect l="l" t="t" r="r" b="b"/>
              <a:pathLst>
                <a:path w="3395" h="1337" extrusionOk="0">
                  <a:moveTo>
                    <a:pt x="0" y="0"/>
                  </a:moveTo>
                  <a:lnTo>
                    <a:pt x="0" y="1337"/>
                  </a:lnTo>
                  <a:lnTo>
                    <a:pt x="3395" y="1337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96;p68">
              <a:extLst>
                <a:ext uri="{FF2B5EF4-FFF2-40B4-BE49-F238E27FC236}">
                  <a16:creationId xmlns:a16="http://schemas.microsoft.com/office/drawing/2014/main" id="{109F8C20-41C5-2888-DF80-495144E02616}"/>
                </a:ext>
              </a:extLst>
            </p:cNvPr>
            <p:cNvSpPr/>
            <p:nvPr/>
          </p:nvSpPr>
          <p:spPr>
            <a:xfrm>
              <a:off x="1876445" y="3646755"/>
              <a:ext cx="88485" cy="34965"/>
            </a:xfrm>
            <a:custGeom>
              <a:avLst/>
              <a:gdLst/>
              <a:ahLst/>
              <a:cxnLst/>
              <a:rect l="l" t="t" r="r" b="b"/>
              <a:pathLst>
                <a:path w="3386" h="1338" extrusionOk="0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60" y="1337"/>
                    <a:pt x="597" y="1337"/>
                  </a:cubicBezTo>
                  <a:lnTo>
                    <a:pt x="2780" y="1337"/>
                  </a:lnTo>
                  <a:cubicBezTo>
                    <a:pt x="3116" y="1337"/>
                    <a:pt x="3386" y="1068"/>
                    <a:pt x="3386" y="732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97;p68">
              <a:extLst>
                <a:ext uri="{FF2B5EF4-FFF2-40B4-BE49-F238E27FC236}">
                  <a16:creationId xmlns:a16="http://schemas.microsoft.com/office/drawing/2014/main" id="{C7AE25B6-3B38-B5B6-AEF2-A7CF91EC74A0}"/>
                </a:ext>
              </a:extLst>
            </p:cNvPr>
            <p:cNvSpPr/>
            <p:nvPr/>
          </p:nvSpPr>
          <p:spPr>
            <a:xfrm>
              <a:off x="1920687" y="3678663"/>
              <a:ext cx="29164" cy="32195"/>
            </a:xfrm>
            <a:custGeom>
              <a:avLst/>
              <a:gdLst/>
              <a:ahLst/>
              <a:cxnLst/>
              <a:rect l="l" t="t" r="r" b="b"/>
              <a:pathLst>
                <a:path w="1116" h="1232" extrusionOk="0">
                  <a:moveTo>
                    <a:pt x="0" y="1"/>
                  </a:moveTo>
                  <a:lnTo>
                    <a:pt x="0" y="270"/>
                  </a:lnTo>
                  <a:cubicBezTo>
                    <a:pt x="0" y="664"/>
                    <a:pt x="212" y="1039"/>
                    <a:pt x="558" y="1232"/>
                  </a:cubicBezTo>
                  <a:cubicBezTo>
                    <a:pt x="895" y="1030"/>
                    <a:pt x="1106" y="664"/>
                    <a:pt x="1116" y="270"/>
                  </a:cubicBezTo>
                  <a:lnTo>
                    <a:pt x="1116" y="1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98;p68">
              <a:extLst>
                <a:ext uri="{FF2B5EF4-FFF2-40B4-BE49-F238E27FC236}">
                  <a16:creationId xmlns:a16="http://schemas.microsoft.com/office/drawing/2014/main" id="{A0D00BBA-9863-9EC5-9DD4-257D08D99409}"/>
                </a:ext>
              </a:extLst>
            </p:cNvPr>
            <p:cNvSpPr/>
            <p:nvPr/>
          </p:nvSpPr>
          <p:spPr>
            <a:xfrm>
              <a:off x="1904590" y="3611842"/>
              <a:ext cx="60340" cy="34939"/>
            </a:xfrm>
            <a:custGeom>
              <a:avLst/>
              <a:gdLst/>
              <a:ahLst/>
              <a:cxnLst/>
              <a:rect l="l" t="t" r="r" b="b"/>
              <a:pathLst>
                <a:path w="2309" h="1337" extrusionOk="0">
                  <a:moveTo>
                    <a:pt x="1" y="0"/>
                  </a:moveTo>
                  <a:lnTo>
                    <a:pt x="1" y="1337"/>
                  </a:lnTo>
                  <a:lnTo>
                    <a:pt x="2309" y="133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99;p68">
              <a:extLst>
                <a:ext uri="{FF2B5EF4-FFF2-40B4-BE49-F238E27FC236}">
                  <a16:creationId xmlns:a16="http://schemas.microsoft.com/office/drawing/2014/main" id="{A70940C6-6AED-568F-40C5-64DA0DE40FA4}"/>
                </a:ext>
              </a:extLst>
            </p:cNvPr>
            <p:cNvSpPr/>
            <p:nvPr/>
          </p:nvSpPr>
          <p:spPr>
            <a:xfrm>
              <a:off x="1904590" y="3646755"/>
              <a:ext cx="60340" cy="34965"/>
            </a:xfrm>
            <a:custGeom>
              <a:avLst/>
              <a:gdLst/>
              <a:ahLst/>
              <a:cxnLst/>
              <a:rect l="l" t="t" r="r" b="b"/>
              <a:pathLst>
                <a:path w="2309" h="1338" extrusionOk="0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70" y="1337"/>
                    <a:pt x="607" y="1337"/>
                  </a:cubicBezTo>
                  <a:lnTo>
                    <a:pt x="1703" y="1337"/>
                  </a:lnTo>
                  <a:cubicBezTo>
                    <a:pt x="2039" y="1337"/>
                    <a:pt x="2309" y="1068"/>
                    <a:pt x="2309" y="732"/>
                  </a:cubicBezTo>
                  <a:lnTo>
                    <a:pt x="2309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354;p65">
            <a:extLst>
              <a:ext uri="{FF2B5EF4-FFF2-40B4-BE49-F238E27FC236}">
                <a16:creationId xmlns:a16="http://schemas.microsoft.com/office/drawing/2014/main" id="{EDCB0EEC-DBEF-3812-B3D3-6A8C8B136B18}"/>
              </a:ext>
            </a:extLst>
          </p:cNvPr>
          <p:cNvGrpSpPr/>
          <p:nvPr/>
        </p:nvGrpSpPr>
        <p:grpSpPr>
          <a:xfrm>
            <a:off x="1473494" y="4145485"/>
            <a:ext cx="511423" cy="493797"/>
            <a:chOff x="1282755" y="1952089"/>
            <a:chExt cx="363278" cy="363338"/>
          </a:xfrm>
        </p:grpSpPr>
        <p:sp>
          <p:nvSpPr>
            <p:cNvPr id="26" name="Google Shape;7355;p65">
              <a:extLst>
                <a:ext uri="{FF2B5EF4-FFF2-40B4-BE49-F238E27FC236}">
                  <a16:creationId xmlns:a16="http://schemas.microsoft.com/office/drawing/2014/main" id="{60FA3A0F-C8A6-2A04-4DC5-4FC4F0B97AE4}"/>
                </a:ext>
              </a:extLst>
            </p:cNvPr>
            <p:cNvSpPr/>
            <p:nvPr/>
          </p:nvSpPr>
          <p:spPr>
            <a:xfrm>
              <a:off x="1282755" y="1952089"/>
              <a:ext cx="359924" cy="363338"/>
            </a:xfrm>
            <a:custGeom>
              <a:avLst/>
              <a:gdLst/>
              <a:ahLst/>
              <a:cxnLst/>
              <a:rect l="l" t="t" r="r" b="b"/>
              <a:pathLst>
                <a:path w="24039" h="24267" extrusionOk="0">
                  <a:moveTo>
                    <a:pt x="9104" y="6354"/>
                  </a:moveTo>
                  <a:lnTo>
                    <a:pt x="11711" y="7847"/>
                  </a:lnTo>
                  <a:lnTo>
                    <a:pt x="9104" y="9340"/>
                  </a:lnTo>
                  <a:lnTo>
                    <a:pt x="9104" y="6354"/>
                  </a:lnTo>
                  <a:close/>
                  <a:moveTo>
                    <a:pt x="15747" y="6354"/>
                  </a:moveTo>
                  <a:lnTo>
                    <a:pt x="15747" y="9340"/>
                  </a:lnTo>
                  <a:lnTo>
                    <a:pt x="13140" y="7847"/>
                  </a:lnTo>
                  <a:lnTo>
                    <a:pt x="15747" y="6354"/>
                  </a:lnTo>
                  <a:close/>
                  <a:moveTo>
                    <a:pt x="19431" y="4777"/>
                  </a:moveTo>
                  <a:cubicBezTo>
                    <a:pt x="22823" y="4777"/>
                    <a:pt x="24038" y="9305"/>
                    <a:pt x="21066" y="10980"/>
                  </a:cubicBezTo>
                  <a:lnTo>
                    <a:pt x="19868" y="11673"/>
                  </a:lnTo>
                  <a:lnTo>
                    <a:pt x="16483" y="9739"/>
                  </a:lnTo>
                  <a:lnTo>
                    <a:pt x="16483" y="5934"/>
                  </a:lnTo>
                  <a:cubicBezTo>
                    <a:pt x="17450" y="5450"/>
                    <a:pt x="18102" y="4777"/>
                    <a:pt x="19384" y="4777"/>
                  </a:cubicBezTo>
                  <a:cubicBezTo>
                    <a:pt x="19400" y="4777"/>
                    <a:pt x="19416" y="4777"/>
                    <a:pt x="19431" y="4777"/>
                  </a:cubicBezTo>
                  <a:close/>
                  <a:moveTo>
                    <a:pt x="5422" y="4777"/>
                  </a:moveTo>
                  <a:cubicBezTo>
                    <a:pt x="5430" y="4777"/>
                    <a:pt x="5437" y="4777"/>
                    <a:pt x="5445" y="4777"/>
                  </a:cubicBezTo>
                  <a:cubicBezTo>
                    <a:pt x="6749" y="4777"/>
                    <a:pt x="7422" y="5471"/>
                    <a:pt x="8389" y="5955"/>
                  </a:cubicBezTo>
                  <a:lnTo>
                    <a:pt x="8389" y="9760"/>
                  </a:lnTo>
                  <a:lnTo>
                    <a:pt x="5004" y="11694"/>
                  </a:lnTo>
                  <a:lnTo>
                    <a:pt x="3784" y="11001"/>
                  </a:lnTo>
                  <a:cubicBezTo>
                    <a:pt x="827" y="9302"/>
                    <a:pt x="2034" y="4777"/>
                    <a:pt x="5422" y="4777"/>
                  </a:cubicBezTo>
                  <a:close/>
                  <a:moveTo>
                    <a:pt x="16462" y="10559"/>
                  </a:moveTo>
                  <a:lnTo>
                    <a:pt x="19132" y="12094"/>
                  </a:lnTo>
                  <a:lnTo>
                    <a:pt x="16462" y="13608"/>
                  </a:lnTo>
                  <a:lnTo>
                    <a:pt x="16462" y="10559"/>
                  </a:lnTo>
                  <a:close/>
                  <a:moveTo>
                    <a:pt x="8389" y="10580"/>
                  </a:moveTo>
                  <a:lnTo>
                    <a:pt x="8389" y="13629"/>
                  </a:lnTo>
                  <a:lnTo>
                    <a:pt x="5719" y="12094"/>
                  </a:lnTo>
                  <a:lnTo>
                    <a:pt x="8389" y="10580"/>
                  </a:lnTo>
                  <a:close/>
                  <a:moveTo>
                    <a:pt x="12425" y="8246"/>
                  </a:moveTo>
                  <a:lnTo>
                    <a:pt x="15747" y="10160"/>
                  </a:lnTo>
                  <a:lnTo>
                    <a:pt x="15747" y="14028"/>
                  </a:lnTo>
                  <a:lnTo>
                    <a:pt x="12425" y="15920"/>
                  </a:lnTo>
                  <a:lnTo>
                    <a:pt x="9083" y="14028"/>
                  </a:lnTo>
                  <a:lnTo>
                    <a:pt x="9083" y="10160"/>
                  </a:lnTo>
                  <a:lnTo>
                    <a:pt x="12425" y="8246"/>
                  </a:lnTo>
                  <a:close/>
                  <a:moveTo>
                    <a:pt x="9104" y="14848"/>
                  </a:moveTo>
                  <a:lnTo>
                    <a:pt x="11711" y="16341"/>
                  </a:lnTo>
                  <a:lnTo>
                    <a:pt x="9104" y="17834"/>
                  </a:lnTo>
                  <a:lnTo>
                    <a:pt x="9104" y="14848"/>
                  </a:lnTo>
                  <a:close/>
                  <a:moveTo>
                    <a:pt x="15747" y="14848"/>
                  </a:moveTo>
                  <a:lnTo>
                    <a:pt x="15747" y="17834"/>
                  </a:lnTo>
                  <a:lnTo>
                    <a:pt x="13140" y="16341"/>
                  </a:lnTo>
                  <a:lnTo>
                    <a:pt x="15747" y="14848"/>
                  </a:lnTo>
                  <a:close/>
                  <a:moveTo>
                    <a:pt x="19847" y="12493"/>
                  </a:moveTo>
                  <a:lnTo>
                    <a:pt x="21066" y="13187"/>
                  </a:lnTo>
                  <a:cubicBezTo>
                    <a:pt x="22643" y="14112"/>
                    <a:pt x="23211" y="16131"/>
                    <a:pt x="22286" y="17728"/>
                  </a:cubicBezTo>
                  <a:cubicBezTo>
                    <a:pt x="21677" y="18805"/>
                    <a:pt x="20553" y="19414"/>
                    <a:pt x="19395" y="19414"/>
                  </a:cubicBezTo>
                  <a:cubicBezTo>
                    <a:pt x="18835" y="19414"/>
                    <a:pt x="18266" y="19271"/>
                    <a:pt x="17745" y="18969"/>
                  </a:cubicBezTo>
                  <a:lnTo>
                    <a:pt x="17745" y="18990"/>
                  </a:lnTo>
                  <a:lnTo>
                    <a:pt x="16462" y="18254"/>
                  </a:lnTo>
                  <a:lnTo>
                    <a:pt x="16462" y="14428"/>
                  </a:lnTo>
                  <a:lnTo>
                    <a:pt x="19847" y="12493"/>
                  </a:lnTo>
                  <a:close/>
                  <a:moveTo>
                    <a:pt x="12425" y="16761"/>
                  </a:moveTo>
                  <a:lnTo>
                    <a:pt x="15747" y="18653"/>
                  </a:lnTo>
                  <a:lnTo>
                    <a:pt x="15747" y="20146"/>
                  </a:lnTo>
                  <a:cubicBezTo>
                    <a:pt x="15747" y="21975"/>
                    <a:pt x="14254" y="23468"/>
                    <a:pt x="12425" y="23468"/>
                  </a:cubicBezTo>
                  <a:cubicBezTo>
                    <a:pt x="10575" y="23468"/>
                    <a:pt x="9104" y="21975"/>
                    <a:pt x="9104" y="20146"/>
                  </a:cubicBezTo>
                  <a:lnTo>
                    <a:pt x="9104" y="18653"/>
                  </a:lnTo>
                  <a:lnTo>
                    <a:pt x="12425" y="16761"/>
                  </a:lnTo>
                  <a:close/>
                  <a:moveTo>
                    <a:pt x="12456" y="1"/>
                  </a:moveTo>
                  <a:cubicBezTo>
                    <a:pt x="10392" y="1"/>
                    <a:pt x="8375" y="1555"/>
                    <a:pt x="8389" y="4042"/>
                  </a:cubicBezTo>
                  <a:lnTo>
                    <a:pt x="8389" y="5114"/>
                  </a:lnTo>
                  <a:lnTo>
                    <a:pt x="7443" y="4588"/>
                  </a:lnTo>
                  <a:cubicBezTo>
                    <a:pt x="6831" y="4256"/>
                    <a:pt x="6173" y="4098"/>
                    <a:pt x="5524" y="4098"/>
                  </a:cubicBezTo>
                  <a:cubicBezTo>
                    <a:pt x="4123" y="4098"/>
                    <a:pt x="2766" y="4836"/>
                    <a:pt x="2018" y="6144"/>
                  </a:cubicBezTo>
                  <a:cubicBezTo>
                    <a:pt x="925" y="8036"/>
                    <a:pt x="1556" y="10475"/>
                    <a:pt x="3427" y="11610"/>
                  </a:cubicBezTo>
                  <a:lnTo>
                    <a:pt x="4289" y="12094"/>
                  </a:lnTo>
                  <a:lnTo>
                    <a:pt x="3427" y="12577"/>
                  </a:lnTo>
                  <a:cubicBezTo>
                    <a:pt x="0" y="14554"/>
                    <a:pt x="1156" y="19768"/>
                    <a:pt x="5109" y="20104"/>
                  </a:cubicBezTo>
                  <a:lnTo>
                    <a:pt x="5130" y="20104"/>
                  </a:lnTo>
                  <a:cubicBezTo>
                    <a:pt x="5571" y="20104"/>
                    <a:pt x="5592" y="19452"/>
                    <a:pt x="5172" y="19389"/>
                  </a:cubicBezTo>
                  <a:cubicBezTo>
                    <a:pt x="1913" y="19116"/>
                    <a:pt x="967" y="14806"/>
                    <a:pt x="3784" y="13187"/>
                  </a:cubicBezTo>
                  <a:lnTo>
                    <a:pt x="5004" y="12493"/>
                  </a:lnTo>
                  <a:lnTo>
                    <a:pt x="8389" y="14428"/>
                  </a:lnTo>
                  <a:lnTo>
                    <a:pt x="8389" y="18233"/>
                  </a:lnTo>
                  <a:cubicBezTo>
                    <a:pt x="7253" y="18864"/>
                    <a:pt x="6980" y="19095"/>
                    <a:pt x="6433" y="19263"/>
                  </a:cubicBezTo>
                  <a:cubicBezTo>
                    <a:pt x="5988" y="19356"/>
                    <a:pt x="6116" y="19972"/>
                    <a:pt x="6484" y="19972"/>
                  </a:cubicBezTo>
                  <a:cubicBezTo>
                    <a:pt x="6533" y="19972"/>
                    <a:pt x="6587" y="19961"/>
                    <a:pt x="6644" y="19936"/>
                  </a:cubicBezTo>
                  <a:cubicBezTo>
                    <a:pt x="7295" y="19747"/>
                    <a:pt x="7611" y="19494"/>
                    <a:pt x="8389" y="19053"/>
                  </a:cubicBezTo>
                  <a:lnTo>
                    <a:pt x="8389" y="20125"/>
                  </a:lnTo>
                  <a:cubicBezTo>
                    <a:pt x="8326" y="22396"/>
                    <a:pt x="10155" y="24267"/>
                    <a:pt x="12425" y="24267"/>
                  </a:cubicBezTo>
                  <a:cubicBezTo>
                    <a:pt x="14696" y="24267"/>
                    <a:pt x="16525" y="22396"/>
                    <a:pt x="16462" y="20125"/>
                  </a:cubicBezTo>
                  <a:lnTo>
                    <a:pt x="16462" y="19074"/>
                  </a:lnTo>
                  <a:cubicBezTo>
                    <a:pt x="17093" y="19368"/>
                    <a:pt x="17913" y="20125"/>
                    <a:pt x="19384" y="20125"/>
                  </a:cubicBezTo>
                  <a:cubicBezTo>
                    <a:pt x="21235" y="20125"/>
                    <a:pt x="22832" y="18885"/>
                    <a:pt x="23316" y="17119"/>
                  </a:cubicBezTo>
                  <a:cubicBezTo>
                    <a:pt x="23779" y="15332"/>
                    <a:pt x="23001" y="13481"/>
                    <a:pt x="21403" y="12556"/>
                  </a:cubicBezTo>
                  <a:lnTo>
                    <a:pt x="21403" y="12577"/>
                  </a:lnTo>
                  <a:lnTo>
                    <a:pt x="20562" y="12094"/>
                  </a:lnTo>
                  <a:lnTo>
                    <a:pt x="21403" y="11610"/>
                  </a:lnTo>
                  <a:cubicBezTo>
                    <a:pt x="23337" y="10496"/>
                    <a:pt x="24010" y="8036"/>
                    <a:pt x="22917" y="6081"/>
                  </a:cubicBezTo>
                  <a:cubicBezTo>
                    <a:pt x="22167" y="4780"/>
                    <a:pt x="20800" y="4050"/>
                    <a:pt x="19396" y="4050"/>
                  </a:cubicBezTo>
                  <a:cubicBezTo>
                    <a:pt x="18713" y="4050"/>
                    <a:pt x="18021" y="4223"/>
                    <a:pt x="17387" y="4588"/>
                  </a:cubicBezTo>
                  <a:lnTo>
                    <a:pt x="16462" y="5114"/>
                  </a:lnTo>
                  <a:cubicBezTo>
                    <a:pt x="16441" y="4231"/>
                    <a:pt x="16504" y="3831"/>
                    <a:pt x="16357" y="3159"/>
                  </a:cubicBezTo>
                  <a:cubicBezTo>
                    <a:pt x="16322" y="2958"/>
                    <a:pt x="16171" y="2869"/>
                    <a:pt x="16017" y="2869"/>
                  </a:cubicBezTo>
                  <a:cubicBezTo>
                    <a:pt x="15800" y="2869"/>
                    <a:pt x="15577" y="3044"/>
                    <a:pt x="15663" y="3327"/>
                  </a:cubicBezTo>
                  <a:cubicBezTo>
                    <a:pt x="15789" y="3894"/>
                    <a:pt x="15726" y="4210"/>
                    <a:pt x="15747" y="5513"/>
                  </a:cubicBezTo>
                  <a:lnTo>
                    <a:pt x="12425" y="7426"/>
                  </a:lnTo>
                  <a:lnTo>
                    <a:pt x="9083" y="5513"/>
                  </a:lnTo>
                  <a:lnTo>
                    <a:pt x="9083" y="4042"/>
                  </a:lnTo>
                  <a:cubicBezTo>
                    <a:pt x="9083" y="1991"/>
                    <a:pt x="10748" y="706"/>
                    <a:pt x="12449" y="706"/>
                  </a:cubicBezTo>
                  <a:cubicBezTo>
                    <a:pt x="13451" y="706"/>
                    <a:pt x="14465" y="1152"/>
                    <a:pt x="15159" y="2149"/>
                  </a:cubicBezTo>
                  <a:cubicBezTo>
                    <a:pt x="15233" y="2280"/>
                    <a:pt x="15341" y="2333"/>
                    <a:pt x="15448" y="2333"/>
                  </a:cubicBezTo>
                  <a:cubicBezTo>
                    <a:pt x="15703" y="2333"/>
                    <a:pt x="15954" y="2031"/>
                    <a:pt x="15747" y="1750"/>
                  </a:cubicBezTo>
                  <a:cubicBezTo>
                    <a:pt x="14905" y="541"/>
                    <a:pt x="13672" y="1"/>
                    <a:pt x="12456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56;p65">
              <a:extLst>
                <a:ext uri="{FF2B5EF4-FFF2-40B4-BE49-F238E27FC236}">
                  <a16:creationId xmlns:a16="http://schemas.microsoft.com/office/drawing/2014/main" id="{67379B12-30E5-7F9F-4585-1CC7942F1421}"/>
                </a:ext>
              </a:extLst>
            </p:cNvPr>
            <p:cNvSpPr/>
            <p:nvPr/>
          </p:nvSpPr>
          <p:spPr>
            <a:xfrm>
              <a:off x="1437900" y="2104404"/>
              <a:ext cx="61118" cy="57644"/>
            </a:xfrm>
            <a:custGeom>
              <a:avLst/>
              <a:gdLst/>
              <a:ahLst/>
              <a:cxnLst/>
              <a:rect l="l" t="t" r="r" b="b"/>
              <a:pathLst>
                <a:path w="4082" h="3850" extrusionOk="0">
                  <a:moveTo>
                    <a:pt x="2068" y="1"/>
                  </a:moveTo>
                  <a:cubicBezTo>
                    <a:pt x="1176" y="1"/>
                    <a:pt x="288" y="589"/>
                    <a:pt x="150" y="1690"/>
                  </a:cubicBezTo>
                  <a:cubicBezTo>
                    <a:pt x="1" y="2980"/>
                    <a:pt x="1036" y="3849"/>
                    <a:pt x="2094" y="3849"/>
                  </a:cubicBezTo>
                  <a:cubicBezTo>
                    <a:pt x="2673" y="3849"/>
                    <a:pt x="3259" y="3588"/>
                    <a:pt x="3661" y="2993"/>
                  </a:cubicBezTo>
                  <a:cubicBezTo>
                    <a:pt x="3998" y="2489"/>
                    <a:pt x="4082" y="1837"/>
                    <a:pt x="3871" y="1269"/>
                  </a:cubicBezTo>
                  <a:cubicBezTo>
                    <a:pt x="3556" y="409"/>
                    <a:pt x="2811" y="1"/>
                    <a:pt x="2068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57;p65">
              <a:extLst>
                <a:ext uri="{FF2B5EF4-FFF2-40B4-BE49-F238E27FC236}">
                  <a16:creationId xmlns:a16="http://schemas.microsoft.com/office/drawing/2014/main" id="{889331BA-61CA-C3E2-4FBB-235A5963D273}"/>
                </a:ext>
              </a:extLst>
            </p:cNvPr>
            <p:cNvSpPr/>
            <p:nvPr/>
          </p:nvSpPr>
          <p:spPr>
            <a:xfrm>
              <a:off x="1286214" y="2015019"/>
              <a:ext cx="61148" cy="47313"/>
            </a:xfrm>
            <a:custGeom>
              <a:avLst/>
              <a:gdLst/>
              <a:ahLst/>
              <a:cxnLst/>
              <a:rect l="l" t="t" r="r" b="b"/>
              <a:pathLst>
                <a:path w="4084" h="3160" extrusionOk="0">
                  <a:moveTo>
                    <a:pt x="2042" y="0"/>
                  </a:moveTo>
                  <a:cubicBezTo>
                    <a:pt x="1945" y="0"/>
                    <a:pt x="1846" y="9"/>
                    <a:pt x="1745" y="28"/>
                  </a:cubicBezTo>
                  <a:cubicBezTo>
                    <a:pt x="358" y="301"/>
                    <a:pt x="0" y="2109"/>
                    <a:pt x="1157" y="2887"/>
                  </a:cubicBezTo>
                  <a:cubicBezTo>
                    <a:pt x="1325" y="2992"/>
                    <a:pt x="1493" y="3076"/>
                    <a:pt x="1661" y="3118"/>
                  </a:cubicBezTo>
                  <a:cubicBezTo>
                    <a:pt x="1784" y="3146"/>
                    <a:pt x="1907" y="3160"/>
                    <a:pt x="2029" y="3160"/>
                  </a:cubicBezTo>
                  <a:cubicBezTo>
                    <a:pt x="2549" y="3160"/>
                    <a:pt x="3036" y="2910"/>
                    <a:pt x="3343" y="2467"/>
                  </a:cubicBezTo>
                  <a:cubicBezTo>
                    <a:pt x="4083" y="1396"/>
                    <a:pt x="3254" y="0"/>
                    <a:pt x="2042" y="0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58;p65">
              <a:extLst>
                <a:ext uri="{FF2B5EF4-FFF2-40B4-BE49-F238E27FC236}">
                  <a16:creationId xmlns:a16="http://schemas.microsoft.com/office/drawing/2014/main" id="{89EA5072-6A99-A5D6-23A9-7F5A6E8EB7C6}"/>
                </a:ext>
              </a:extLst>
            </p:cNvPr>
            <p:cNvSpPr/>
            <p:nvPr/>
          </p:nvSpPr>
          <p:spPr>
            <a:xfrm>
              <a:off x="1595396" y="2201696"/>
              <a:ext cx="50637" cy="47253"/>
            </a:xfrm>
            <a:custGeom>
              <a:avLst/>
              <a:gdLst/>
              <a:ahLst/>
              <a:cxnLst/>
              <a:rect l="l" t="t" r="r" b="b"/>
              <a:pathLst>
                <a:path w="3382" h="3156" extrusionOk="0">
                  <a:moveTo>
                    <a:pt x="1753" y="0"/>
                  </a:moveTo>
                  <a:cubicBezTo>
                    <a:pt x="1055" y="0"/>
                    <a:pt x="357" y="437"/>
                    <a:pt x="206" y="1289"/>
                  </a:cubicBezTo>
                  <a:cubicBezTo>
                    <a:pt x="0" y="2388"/>
                    <a:pt x="872" y="3155"/>
                    <a:pt x="1771" y="3155"/>
                  </a:cubicBezTo>
                  <a:cubicBezTo>
                    <a:pt x="2247" y="3155"/>
                    <a:pt x="2731" y="2940"/>
                    <a:pt x="3066" y="2445"/>
                  </a:cubicBezTo>
                  <a:cubicBezTo>
                    <a:pt x="3297" y="2088"/>
                    <a:pt x="3381" y="1625"/>
                    <a:pt x="3276" y="1205"/>
                  </a:cubicBezTo>
                  <a:cubicBezTo>
                    <a:pt x="3081" y="395"/>
                    <a:pt x="2417" y="0"/>
                    <a:pt x="1753" y="0"/>
                  </a:cubicBezTo>
                  <a:close/>
                </a:path>
              </a:pathLst>
            </a:custGeom>
            <a:solidFill>
              <a:srgbClr val="223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59;p65">
              <a:extLst>
                <a:ext uri="{FF2B5EF4-FFF2-40B4-BE49-F238E27FC236}">
                  <a16:creationId xmlns:a16="http://schemas.microsoft.com/office/drawing/2014/main" id="{EBA6CED1-3CCC-4A51-B63B-EF2FD2BE2A9D}"/>
                </a:ext>
              </a:extLst>
            </p:cNvPr>
            <p:cNvSpPr/>
            <p:nvPr/>
          </p:nvSpPr>
          <p:spPr>
            <a:xfrm>
              <a:off x="1452034" y="2121653"/>
              <a:ext cx="46984" cy="40276"/>
            </a:xfrm>
            <a:custGeom>
              <a:avLst/>
              <a:gdLst/>
              <a:ahLst/>
              <a:cxnLst/>
              <a:rect l="l" t="t" r="r" b="b"/>
              <a:pathLst>
                <a:path w="3138" h="2690" extrusionOk="0">
                  <a:moveTo>
                    <a:pt x="2267" y="1"/>
                  </a:moveTo>
                  <a:cubicBezTo>
                    <a:pt x="1007" y="1"/>
                    <a:pt x="1" y="1266"/>
                    <a:pt x="468" y="2577"/>
                  </a:cubicBezTo>
                  <a:cubicBezTo>
                    <a:pt x="679" y="2653"/>
                    <a:pt x="898" y="2690"/>
                    <a:pt x="1115" y="2690"/>
                  </a:cubicBezTo>
                  <a:cubicBezTo>
                    <a:pt x="1737" y="2690"/>
                    <a:pt x="2343" y="2387"/>
                    <a:pt x="2717" y="1841"/>
                  </a:cubicBezTo>
                  <a:cubicBezTo>
                    <a:pt x="3054" y="1337"/>
                    <a:pt x="3138" y="685"/>
                    <a:pt x="2927" y="117"/>
                  </a:cubicBezTo>
                  <a:cubicBezTo>
                    <a:pt x="2704" y="37"/>
                    <a:pt x="2482" y="1"/>
                    <a:pt x="2267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60;p65">
              <a:extLst>
                <a:ext uri="{FF2B5EF4-FFF2-40B4-BE49-F238E27FC236}">
                  <a16:creationId xmlns:a16="http://schemas.microsoft.com/office/drawing/2014/main" id="{6E0FD1D1-2B4E-3FBE-8F85-61C1A69069C1}"/>
                </a:ext>
              </a:extLst>
            </p:cNvPr>
            <p:cNvSpPr/>
            <p:nvPr/>
          </p:nvSpPr>
          <p:spPr>
            <a:xfrm>
              <a:off x="1307445" y="2032701"/>
              <a:ext cx="33868" cy="29631"/>
            </a:xfrm>
            <a:custGeom>
              <a:avLst/>
              <a:gdLst/>
              <a:ahLst/>
              <a:cxnLst/>
              <a:rect l="l" t="t" r="r" b="b"/>
              <a:pathLst>
                <a:path w="2262" h="1979" extrusionOk="0">
                  <a:moveTo>
                    <a:pt x="1779" y="1"/>
                  </a:moveTo>
                  <a:cubicBezTo>
                    <a:pt x="788" y="1"/>
                    <a:pt x="0" y="927"/>
                    <a:pt x="243" y="1937"/>
                  </a:cubicBezTo>
                  <a:cubicBezTo>
                    <a:pt x="366" y="1965"/>
                    <a:pt x="489" y="1979"/>
                    <a:pt x="611" y="1979"/>
                  </a:cubicBezTo>
                  <a:cubicBezTo>
                    <a:pt x="1131" y="1979"/>
                    <a:pt x="1618" y="1729"/>
                    <a:pt x="1925" y="1286"/>
                  </a:cubicBezTo>
                  <a:cubicBezTo>
                    <a:pt x="2177" y="928"/>
                    <a:pt x="2262" y="466"/>
                    <a:pt x="2156" y="45"/>
                  </a:cubicBezTo>
                  <a:cubicBezTo>
                    <a:pt x="2029" y="15"/>
                    <a:pt x="1903" y="1"/>
                    <a:pt x="177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61;p65">
              <a:extLst>
                <a:ext uri="{FF2B5EF4-FFF2-40B4-BE49-F238E27FC236}">
                  <a16:creationId xmlns:a16="http://schemas.microsoft.com/office/drawing/2014/main" id="{60B935E2-B9BE-B9DA-D53D-26C52760951E}"/>
                </a:ext>
              </a:extLst>
            </p:cNvPr>
            <p:cNvSpPr/>
            <p:nvPr/>
          </p:nvSpPr>
          <p:spPr>
            <a:xfrm>
              <a:off x="1612464" y="2219064"/>
              <a:ext cx="33568" cy="29750"/>
            </a:xfrm>
            <a:custGeom>
              <a:avLst/>
              <a:gdLst/>
              <a:ahLst/>
              <a:cxnLst/>
              <a:rect l="l" t="t" r="r" b="b"/>
              <a:pathLst>
                <a:path w="2242" h="1987" extrusionOk="0">
                  <a:moveTo>
                    <a:pt x="1765" y="0"/>
                  </a:moveTo>
                  <a:cubicBezTo>
                    <a:pt x="789" y="0"/>
                    <a:pt x="1" y="927"/>
                    <a:pt x="244" y="1937"/>
                  </a:cubicBezTo>
                  <a:cubicBezTo>
                    <a:pt x="369" y="1970"/>
                    <a:pt x="495" y="1986"/>
                    <a:pt x="621" y="1986"/>
                  </a:cubicBezTo>
                  <a:cubicBezTo>
                    <a:pt x="1129" y="1986"/>
                    <a:pt x="1622" y="1723"/>
                    <a:pt x="1926" y="1285"/>
                  </a:cubicBezTo>
                  <a:cubicBezTo>
                    <a:pt x="2178" y="928"/>
                    <a:pt x="2241" y="465"/>
                    <a:pt x="2136" y="45"/>
                  </a:cubicBezTo>
                  <a:cubicBezTo>
                    <a:pt x="2011" y="14"/>
                    <a:pt x="1886" y="0"/>
                    <a:pt x="1765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865249" y="68760"/>
            <a:ext cx="4123800" cy="397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eg.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add_numbers(num1, num2):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result = num1 + num2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return result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sum_result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add_numbers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(5, 3)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sum_result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 # This will print 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MODULES </a:t>
            </a:r>
            <a:r>
              <a:rPr lang="en-IN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eg</a:t>
            </a:r>
            <a:r>
              <a:rPr lang="en-I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Save the code in name mymodule.py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05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greeting(name):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name)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255152" y="13811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grpSp>
        <p:nvGrpSpPr>
          <p:cNvPr id="15" name="Google Shape;1066;p58">
            <a:extLst>
              <a:ext uri="{FF2B5EF4-FFF2-40B4-BE49-F238E27FC236}">
                <a16:creationId xmlns:a16="http://schemas.microsoft.com/office/drawing/2014/main" id="{C3C6EDB9-82E3-E703-C95D-7D98FF722315}"/>
              </a:ext>
            </a:extLst>
          </p:cNvPr>
          <p:cNvGrpSpPr/>
          <p:nvPr/>
        </p:nvGrpSpPr>
        <p:grpSpPr>
          <a:xfrm>
            <a:off x="270776" y="3562887"/>
            <a:ext cx="1472680" cy="1518785"/>
            <a:chOff x="5080188" y="927900"/>
            <a:chExt cx="961200" cy="961200"/>
          </a:xfrm>
        </p:grpSpPr>
        <p:sp>
          <p:nvSpPr>
            <p:cNvPr id="16" name="Google Shape;1067;p58">
              <a:extLst>
                <a:ext uri="{FF2B5EF4-FFF2-40B4-BE49-F238E27FC236}">
                  <a16:creationId xmlns:a16="http://schemas.microsoft.com/office/drawing/2014/main" id="{D85D96C3-34C8-6EE3-5246-CE44B2910B96}"/>
                </a:ext>
              </a:extLst>
            </p:cNvPr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58">
              <a:extLst>
                <a:ext uri="{FF2B5EF4-FFF2-40B4-BE49-F238E27FC236}">
                  <a16:creationId xmlns:a16="http://schemas.microsoft.com/office/drawing/2014/main" id="{3BE4FBB3-3951-9CB6-AD7A-0E623FF51868}"/>
                </a:ext>
              </a:extLst>
            </p:cNvPr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9;p58">
              <a:extLst>
                <a:ext uri="{FF2B5EF4-FFF2-40B4-BE49-F238E27FC236}">
                  <a16:creationId xmlns:a16="http://schemas.microsoft.com/office/drawing/2014/main" id="{6AEF5E7B-FF13-FEE7-8085-4CC810F6663C}"/>
                </a:ext>
              </a:extLst>
            </p:cNvPr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0;p58">
              <a:extLst>
                <a:ext uri="{FF2B5EF4-FFF2-40B4-BE49-F238E27FC236}">
                  <a16:creationId xmlns:a16="http://schemas.microsoft.com/office/drawing/2014/main" id="{6FC345BD-8668-9E56-FE63-42CEBBE56A2E}"/>
                </a:ext>
              </a:extLst>
            </p:cNvPr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1;p58">
              <a:extLst>
                <a:ext uri="{FF2B5EF4-FFF2-40B4-BE49-F238E27FC236}">
                  <a16:creationId xmlns:a16="http://schemas.microsoft.com/office/drawing/2014/main" id="{8FA81EE2-9BC1-83B8-0DF7-D13185DB6107}"/>
                </a:ext>
              </a:extLst>
            </p:cNvPr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2;p58">
              <a:extLst>
                <a:ext uri="{FF2B5EF4-FFF2-40B4-BE49-F238E27FC236}">
                  <a16:creationId xmlns:a16="http://schemas.microsoft.com/office/drawing/2014/main" id="{44BAB655-778C-BE4E-CA3C-629728A850A3}"/>
                </a:ext>
              </a:extLst>
            </p:cNvPr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3;p58">
              <a:extLst>
                <a:ext uri="{FF2B5EF4-FFF2-40B4-BE49-F238E27FC236}">
                  <a16:creationId xmlns:a16="http://schemas.microsoft.com/office/drawing/2014/main" id="{20E0F1EC-E897-1C24-4272-B8D2C651CA8A}"/>
                </a:ext>
              </a:extLst>
            </p:cNvPr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4;p58">
              <a:extLst>
                <a:ext uri="{FF2B5EF4-FFF2-40B4-BE49-F238E27FC236}">
                  <a16:creationId xmlns:a16="http://schemas.microsoft.com/office/drawing/2014/main" id="{F4A06A6A-56F7-6173-D185-770B693BF2BB}"/>
                </a:ext>
              </a:extLst>
            </p:cNvPr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D8DFD3-FF67-DD59-7576-854E1448C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0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>
            <a:spLocks noGrp="1"/>
          </p:cNvSpPr>
          <p:nvPr>
            <p:ph type="subTitle" idx="1"/>
          </p:nvPr>
        </p:nvSpPr>
        <p:spPr>
          <a:xfrm flipH="1">
            <a:off x="1417483" y="990999"/>
            <a:ext cx="6154352" cy="83892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allows for a variety of actions on data, including cleaning, manipulating, filtering, and analyzing data to draw out relevant information. Many modules and tools for manipulating data are available in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DATA MANIPULATION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0AA74A-C616-542F-90D2-83F568B6D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19" y="1919774"/>
            <a:ext cx="4304258" cy="24719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TOPICS COVERED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E3F206-54F2-51D7-4FB6-8E640B9385B5}"/>
              </a:ext>
            </a:extLst>
          </p:cNvPr>
          <p:cNvSpPr txBox="1"/>
          <p:nvPr/>
        </p:nvSpPr>
        <p:spPr>
          <a:xfrm>
            <a:off x="1000638" y="1232364"/>
            <a:ext cx="863236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DATA STRUCTURES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2.NUMPY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3.PANDAS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4.DATA CLEANING                         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5.DATA TRANSFORMATIO             6.DATA FILTERING</a:t>
            </a:r>
          </a:p>
          <a:p>
            <a:pPr lvl="8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7.DATA VISUALIZATION</a:t>
            </a:r>
          </a:p>
          <a:p>
            <a:pPr lvl="8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8.DATA ANALYSIS</a:t>
            </a:r>
          </a:p>
          <a:p>
            <a:pPr lvl="8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9.STRING MANIPULATION</a:t>
            </a:r>
          </a:p>
          <a:p>
            <a:pPr lvl="8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10.DATETIME OPERATIONS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9FB25AE-2975-5736-FAE0-3ED184602406}"/>
              </a:ext>
            </a:extLst>
          </p:cNvPr>
          <p:cNvSpPr txBox="1"/>
          <p:nvPr/>
        </p:nvSpPr>
        <p:spPr>
          <a:xfrm>
            <a:off x="322612" y="221457"/>
            <a:ext cx="6620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1. 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DATA STRUCTURES: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1. To store and organize data, Python comes with built-in data structures including lists, tuples, dictionaries, and sets.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2. 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NUMPY: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1. A Python module called NumPy offers arrays and matrices for effective numerical computations.</a:t>
            </a:r>
          </a:p>
          <a:p>
            <a:r>
              <a:rPr lang="en-US" dirty="0"/>
              <a:t>2. It supports advanced indexing, mathematical computations, and element-wise operations.</a:t>
            </a:r>
          </a:p>
          <a:p>
            <a:pPr marL="342900" indent="-342900">
              <a:buAutoNum type="arabicPeriod" startAt="3"/>
            </a:pPr>
            <a:r>
              <a:rPr lang="en-US" b="1" u="sng" dirty="0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en-US" u="sng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DataFrames</a:t>
            </a:r>
            <a:r>
              <a:rPr lang="en-US" dirty="0"/>
              <a:t>, tabular data structures akin to spreadsheets, are introduced by the data manipulation tool pandas.</a:t>
            </a:r>
          </a:p>
          <a:p>
            <a:r>
              <a:rPr lang="en-US" dirty="0"/>
              <a:t>2. It provides a variety of tools for filtering, cleaning, and analyzing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569</TotalTime>
  <Words>834</Words>
  <Application>Microsoft Office PowerPoint</Application>
  <PresentationFormat>On-screen Show (16:9)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Nunito Light</vt:lpstr>
      <vt:lpstr>Arial</vt:lpstr>
      <vt:lpstr>Barlow</vt:lpstr>
      <vt:lpstr>Century Gothic</vt:lpstr>
      <vt:lpstr>Wingdings 3</vt:lpstr>
      <vt:lpstr>Roboto Condensed</vt:lpstr>
      <vt:lpstr>Algerian</vt:lpstr>
      <vt:lpstr>Wingdings</vt:lpstr>
      <vt:lpstr>Consolas</vt:lpstr>
      <vt:lpstr>Overpass Mono</vt:lpstr>
      <vt:lpstr>Roboto</vt:lpstr>
      <vt:lpstr>Raleway SemiBold</vt:lpstr>
      <vt:lpstr>Wisp</vt:lpstr>
      <vt:lpstr>Vaultsofcode Task - 2</vt:lpstr>
      <vt:lpstr>1.</vt:lpstr>
      <vt:lpstr>Overview</vt:lpstr>
      <vt:lpstr>FUNCTIONS </vt:lpstr>
      <vt:lpstr>MODULE</vt:lpstr>
      <vt:lpstr>EXAMPLES</vt:lpstr>
      <vt:lpstr>DATA MANIPULATION</vt:lpstr>
      <vt:lpstr>TOPICS COVERED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Vaultsofcode Task - 2</dc:title>
  <dc:creator>Sai Bhargava Reddy</dc:creator>
  <cp:lastModifiedBy>Teja Rahul Thota</cp:lastModifiedBy>
  <cp:revision>3</cp:revision>
  <dcterms:modified xsi:type="dcterms:W3CDTF">2023-10-10T11:35:19Z</dcterms:modified>
</cp:coreProperties>
</file>