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88825"/>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6" roundtripDataSignature="AMtx7mikbNhdbu02IRpukQ3y48YswCfn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Corbel-regular.fntdata"/><Relationship Id="rId21" Type="http://schemas.openxmlformats.org/officeDocument/2006/relationships/font" Target="fonts/Lato-boldItalic.fntdata"/><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2950f8846e_0_4"/>
          <p:cNvSpPr/>
          <p:nvPr/>
        </p:nvSpPr>
        <p:spPr>
          <a:xfrm rot="5400000">
            <a:off x="9997625" y="973"/>
            <a:ext cx="2191500" cy="2190900"/>
          </a:xfrm>
          <a:prstGeom prst="diagStripe">
            <a:avLst>
              <a:gd fmla="val 0" name="adj"/>
            </a:avLst>
          </a:prstGeom>
          <a:solidFill>
            <a:schemeClr val="lt1">
              <a:alpha val="303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 name="Google Shape;15;g22950f8846e_0_4"/>
          <p:cNvGrpSpPr/>
          <p:nvPr/>
        </p:nvGrpSpPr>
        <p:grpSpPr>
          <a:xfrm>
            <a:off x="0" y="654"/>
            <a:ext cx="6869889" cy="6845694"/>
            <a:chOff x="0" y="75"/>
            <a:chExt cx="5153705" cy="5152950"/>
          </a:xfrm>
        </p:grpSpPr>
        <p:sp>
          <p:nvSpPr>
            <p:cNvPr id="16" name="Google Shape;16;g22950f8846e_0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 name="Google Shape;17;g22950f8846e_0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 name="Google Shape;18;g22950f8846e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 name="Google Shape;19;g22950f8846e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20" name="Google Shape;20;g22950f8846e_0_4"/>
          <p:cNvSpPr txBox="1"/>
          <p:nvPr>
            <p:ph type="ctrTitle"/>
          </p:nvPr>
        </p:nvSpPr>
        <p:spPr>
          <a:xfrm>
            <a:off x="4714972" y="2104533"/>
            <a:ext cx="6688200" cy="2105100"/>
          </a:xfrm>
          <a:prstGeom prst="rect">
            <a:avLst/>
          </a:prstGeom>
        </p:spPr>
        <p:txBody>
          <a:bodyPr anchorCtr="0" anchor="t" bIns="121875" lIns="121875" spcFirstLastPara="1" rIns="121875" wrap="square" tIns="121875">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1" name="Google Shape;21;g22950f8846e_0_4"/>
          <p:cNvSpPr txBox="1"/>
          <p:nvPr>
            <p:ph idx="1" type="subTitle"/>
          </p:nvPr>
        </p:nvSpPr>
        <p:spPr>
          <a:xfrm>
            <a:off x="6776835" y="5233233"/>
            <a:ext cx="4626300" cy="674700"/>
          </a:xfrm>
          <a:prstGeom prst="rect">
            <a:avLst/>
          </a:prstGeom>
        </p:spPr>
        <p:txBody>
          <a:bodyPr anchorCtr="0" anchor="t" bIns="121875" lIns="121875" spcFirstLastPara="1" rIns="121875" wrap="square" tIns="121875">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22" name="Google Shape;22;g22950f8846e_0_4"/>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22950f8846e_0_100"/>
          <p:cNvGrpSpPr/>
          <p:nvPr/>
        </p:nvGrpSpPr>
        <p:grpSpPr>
          <a:xfrm>
            <a:off x="5873731" y="0"/>
            <a:ext cx="6315221" cy="6857248"/>
            <a:chOff x="4406400" y="0"/>
            <a:chExt cx="4737600" cy="5143065"/>
          </a:xfrm>
        </p:grpSpPr>
        <p:sp>
          <p:nvSpPr>
            <p:cNvPr id="111" name="Google Shape;111;g22950f8846e_0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2" name="Google Shape;112;g22950f8846e_0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g22950f8846e_0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g22950f8846e_0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g22950f8846e_0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g22950f8846e_0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g22950f8846e_0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g22950f8846e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g22950f8846e_0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g22950f8846e_0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g22950f8846e_0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g22950f8846e_0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g22950f8846e_0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g22950f8846e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g22950f8846e_0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g22950f8846e_0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g22950f8846e_0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g22950f8846e_0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129" name="Google Shape;129;g22950f8846e_0_100"/>
          <p:cNvSpPr txBox="1"/>
          <p:nvPr>
            <p:ph hasCustomPrompt="1" type="title"/>
          </p:nvPr>
        </p:nvSpPr>
        <p:spPr>
          <a:xfrm>
            <a:off x="1098181" y="1712900"/>
            <a:ext cx="6366300" cy="1734300"/>
          </a:xfrm>
          <a:prstGeom prst="rect">
            <a:avLst/>
          </a:prstGeom>
        </p:spPr>
        <p:txBody>
          <a:bodyPr anchorCtr="0" anchor="t" bIns="121875" lIns="121875" spcFirstLastPara="1" rIns="121875" wrap="square" tIns="121875">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g22950f8846e_0_100"/>
          <p:cNvSpPr txBox="1"/>
          <p:nvPr>
            <p:ph idx="1" type="body"/>
          </p:nvPr>
        </p:nvSpPr>
        <p:spPr>
          <a:xfrm>
            <a:off x="1098181" y="3524166"/>
            <a:ext cx="6366300" cy="1625100"/>
          </a:xfrm>
          <a:prstGeom prst="rect">
            <a:avLst/>
          </a:prstGeom>
        </p:spPr>
        <p:txBody>
          <a:bodyPr anchorCtr="0" anchor="t" bIns="121875" lIns="121875" spcFirstLastPara="1" rIns="121875" wrap="square" tIns="121875">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1" name="Google Shape;131;g22950f8846e_0_100"/>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22950f8846e_0_123"/>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4" name="Shape 134"/>
        <p:cNvGrpSpPr/>
        <p:nvPr/>
      </p:nvGrpSpPr>
      <p:grpSpPr>
        <a:xfrm>
          <a:off x="0" y="0"/>
          <a:ext cx="0" cy="0"/>
          <a:chOff x="0" y="0"/>
          <a:chExt cx="0" cy="0"/>
        </a:xfrm>
      </p:grpSpPr>
      <p:sp>
        <p:nvSpPr>
          <p:cNvPr id="135" name="Google Shape;135;g22950f8846e_0_125"/>
          <p:cNvSpPr txBox="1"/>
          <p:nvPr>
            <p:ph type="title"/>
          </p:nvPr>
        </p:nvSpPr>
        <p:spPr>
          <a:xfrm>
            <a:off x="1522414" y="274638"/>
            <a:ext cx="9144000" cy="1020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grpSp>
        <p:nvGrpSpPr>
          <p:cNvPr descr="Line graphic" id="136" name="Google Shape;136;g22950f8846e_0_125"/>
          <p:cNvGrpSpPr/>
          <p:nvPr/>
        </p:nvGrpSpPr>
        <p:grpSpPr>
          <a:xfrm>
            <a:off x="1522413" y="1514475"/>
            <a:ext cx="10569575" cy="64008"/>
            <a:chOff x="1522413" y="1514475"/>
            <a:chExt cx="10569575" cy="64008"/>
          </a:xfrm>
        </p:grpSpPr>
        <p:sp>
          <p:nvSpPr>
            <p:cNvPr id="137" name="Google Shape;137;g22950f8846e_0_125"/>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8" name="Google Shape;138;g22950f8846e_0_125"/>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9" name="Google Shape;139;g22950f8846e_0_125"/>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0" name="Google Shape;140;g22950f8846e_0_125"/>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1" name="Google Shape;141;g22950f8846e_0_125"/>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2" name="Google Shape;142;g22950f8846e_0_125"/>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3" name="Google Shape;143;g22950f8846e_0_125"/>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4" name="Google Shape;144;g22950f8846e_0_125"/>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5" name="Google Shape;145;g22950f8846e_0_125"/>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6" name="Google Shape;146;g22950f8846e_0_125"/>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7" name="Google Shape;147;g22950f8846e_0_125"/>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8" name="Google Shape;148;g22950f8846e_0_125"/>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49" name="Google Shape;149;g22950f8846e_0_125"/>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0" name="Google Shape;150;g22950f8846e_0_125"/>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1" name="Google Shape;151;g22950f8846e_0_125"/>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2" name="Google Shape;152;g22950f8846e_0_125"/>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3" name="Google Shape;153;g22950f8846e_0_125"/>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4" name="Google Shape;154;g22950f8846e_0_125"/>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5" name="Google Shape;155;g22950f8846e_0_125"/>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6" name="Google Shape;156;g22950f8846e_0_125"/>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7" name="Google Shape;157;g22950f8846e_0_125"/>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8" name="Google Shape;158;g22950f8846e_0_125"/>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59" name="Google Shape;159;g22950f8846e_0_125"/>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0" name="Google Shape;160;g22950f8846e_0_125"/>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1" name="Google Shape;161;g22950f8846e_0_125"/>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2" name="Google Shape;162;g22950f8846e_0_125"/>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3" name="Google Shape;163;g22950f8846e_0_125"/>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4" name="Google Shape;164;g22950f8846e_0_125"/>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5" name="Google Shape;165;g22950f8846e_0_125"/>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6" name="Google Shape;166;g22950f8846e_0_125"/>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7" name="Google Shape;167;g22950f8846e_0_125"/>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8" name="Google Shape;168;g22950f8846e_0_125"/>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9" name="Google Shape;169;g22950f8846e_0_125"/>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0" name="Google Shape;170;g22950f8846e_0_125"/>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1" name="Google Shape;171;g22950f8846e_0_125"/>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2" name="Google Shape;172;g22950f8846e_0_125"/>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3" name="Google Shape;173;g22950f8846e_0_125"/>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4" name="Google Shape;174;g22950f8846e_0_125"/>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5" name="Google Shape;175;g22950f8846e_0_125"/>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6" name="Google Shape;176;g22950f8846e_0_125"/>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7" name="Google Shape;177;g22950f8846e_0_125"/>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8" name="Google Shape;178;g22950f8846e_0_125"/>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9" name="Google Shape;179;g22950f8846e_0_125"/>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0" name="Google Shape;180;g22950f8846e_0_125"/>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1" name="Google Shape;181;g22950f8846e_0_125"/>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2" name="Google Shape;182;g22950f8846e_0_125"/>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3" name="Google Shape;183;g22950f8846e_0_125"/>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4" name="Google Shape;184;g22950f8846e_0_125"/>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5" name="Google Shape;185;g22950f8846e_0_125"/>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6" name="Google Shape;186;g22950f8846e_0_125"/>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7" name="Google Shape;187;g22950f8846e_0_125"/>
            <p:cNvSpPr/>
            <p:nvPr/>
          </p:nvSpPr>
          <p:spPr>
            <a:xfrm>
              <a:off x="1562100" y="1514475"/>
              <a:ext cx="9563103"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8" name="Google Shape;188;g22950f8846e_0_125"/>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9" name="Google Shape;189;g22950f8846e_0_125"/>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0" name="Google Shape;190;g22950f8846e_0_125"/>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1" name="Google Shape;191;g22950f8846e_0_125"/>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2" name="Google Shape;192;g22950f8846e_0_125"/>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3" name="Google Shape;193;g22950f8846e_0_125"/>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4" name="Google Shape;194;g22950f8846e_0_125"/>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5" name="Google Shape;195;g22950f8846e_0_125"/>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6" name="Google Shape;196;g22950f8846e_0_125"/>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7" name="Google Shape;197;g22950f8846e_0_125"/>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8" name="Google Shape;198;g22950f8846e_0_125"/>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99" name="Google Shape;199;g22950f8846e_0_125"/>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0" name="Google Shape;200;g22950f8846e_0_125"/>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1" name="Google Shape;201;g22950f8846e_0_125"/>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2" name="Google Shape;202;g22950f8846e_0_125"/>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3" name="Google Shape;203;g22950f8846e_0_125"/>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4" name="Google Shape;204;g22950f8846e_0_125"/>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5" name="Google Shape;205;g22950f8846e_0_125"/>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6" name="Google Shape;206;g22950f8846e_0_125"/>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7" name="Google Shape;207;g22950f8846e_0_125"/>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8" name="Google Shape;208;g22950f8846e_0_125"/>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09" name="Google Shape;209;g22950f8846e_0_125"/>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0" name="Google Shape;210;g22950f8846e_0_125"/>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211" name="Google Shape;211;g22950f8846e_0_125"/>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800"/>
              </a:spcBef>
              <a:spcAft>
                <a:spcPts val="0"/>
              </a:spcAft>
              <a:buClr>
                <a:schemeClr val="lt1"/>
              </a:buClr>
              <a:buSzPts val="1800"/>
              <a:buChar char="●"/>
              <a:defRPr/>
            </a:lvl1pPr>
            <a:lvl2pPr indent="-355600" lvl="1" marL="914400" rtl="0" algn="l">
              <a:lnSpc>
                <a:spcPct val="90000"/>
              </a:lnSpc>
              <a:spcBef>
                <a:spcPts val="1600"/>
              </a:spcBef>
              <a:spcAft>
                <a:spcPts val="0"/>
              </a:spcAft>
              <a:buClr>
                <a:schemeClr val="lt1"/>
              </a:buClr>
              <a:buSzPts val="2000"/>
              <a:buChar char="○"/>
              <a:defRPr/>
            </a:lvl2pPr>
            <a:lvl3pPr indent="-342900" lvl="2" marL="1371600" rtl="0" algn="l">
              <a:lnSpc>
                <a:spcPct val="90000"/>
              </a:lnSpc>
              <a:spcBef>
                <a:spcPts val="1600"/>
              </a:spcBef>
              <a:spcAft>
                <a:spcPts val="0"/>
              </a:spcAft>
              <a:buClr>
                <a:schemeClr val="lt1"/>
              </a:buClr>
              <a:buSzPts val="1800"/>
              <a:buChar char="■"/>
              <a:defRPr/>
            </a:lvl3pPr>
            <a:lvl4pPr indent="-330200" lvl="3" marL="1828800" rtl="0" algn="l">
              <a:lnSpc>
                <a:spcPct val="90000"/>
              </a:lnSpc>
              <a:spcBef>
                <a:spcPts val="1600"/>
              </a:spcBef>
              <a:spcAft>
                <a:spcPts val="0"/>
              </a:spcAft>
              <a:buClr>
                <a:schemeClr val="lt1"/>
              </a:buClr>
              <a:buSzPts val="1600"/>
              <a:buChar char="●"/>
              <a:defRPr/>
            </a:lvl4pPr>
            <a:lvl5pPr indent="-330200" lvl="4" marL="2286000" rtl="0" algn="l">
              <a:lnSpc>
                <a:spcPct val="90000"/>
              </a:lnSpc>
              <a:spcBef>
                <a:spcPts val="1600"/>
              </a:spcBef>
              <a:spcAft>
                <a:spcPts val="0"/>
              </a:spcAft>
              <a:buClr>
                <a:schemeClr val="lt1"/>
              </a:buClr>
              <a:buSzPts val="1600"/>
              <a:buChar char="○"/>
              <a:defRPr/>
            </a:lvl5pPr>
            <a:lvl6pPr indent="-330200" lvl="5" marL="2743200" rtl="0" algn="l">
              <a:lnSpc>
                <a:spcPct val="90000"/>
              </a:lnSpc>
              <a:spcBef>
                <a:spcPts val="1600"/>
              </a:spcBef>
              <a:spcAft>
                <a:spcPts val="0"/>
              </a:spcAft>
              <a:buClr>
                <a:schemeClr val="lt1"/>
              </a:buClr>
              <a:buSzPts val="1600"/>
              <a:buChar char="■"/>
              <a:defRPr/>
            </a:lvl6pPr>
            <a:lvl7pPr indent="-330200" lvl="6" marL="3200400" rtl="0" algn="l">
              <a:lnSpc>
                <a:spcPct val="90000"/>
              </a:lnSpc>
              <a:spcBef>
                <a:spcPts val="1600"/>
              </a:spcBef>
              <a:spcAft>
                <a:spcPts val="0"/>
              </a:spcAft>
              <a:buClr>
                <a:schemeClr val="lt1"/>
              </a:buClr>
              <a:buSzPts val="1600"/>
              <a:buChar char="●"/>
              <a:defRPr/>
            </a:lvl7pPr>
            <a:lvl8pPr indent="-330200" lvl="7" marL="3657600" rtl="0" algn="l">
              <a:lnSpc>
                <a:spcPct val="90000"/>
              </a:lnSpc>
              <a:spcBef>
                <a:spcPts val="1600"/>
              </a:spcBef>
              <a:spcAft>
                <a:spcPts val="0"/>
              </a:spcAft>
              <a:buClr>
                <a:schemeClr val="lt1"/>
              </a:buClr>
              <a:buSzPts val="1600"/>
              <a:buChar char="○"/>
              <a:defRPr/>
            </a:lvl8pPr>
            <a:lvl9pPr indent="-330200" lvl="8" marL="4114800" rtl="0" algn="l">
              <a:lnSpc>
                <a:spcPct val="90000"/>
              </a:lnSpc>
              <a:spcBef>
                <a:spcPts val="1600"/>
              </a:spcBef>
              <a:spcAft>
                <a:spcPts val="1600"/>
              </a:spcAft>
              <a:buClr>
                <a:schemeClr val="lt1"/>
              </a:buClr>
              <a:buSzPts val="1600"/>
              <a:buChar char="■"/>
              <a:defRPr/>
            </a:lvl9pPr>
          </a:lstStyle>
          <a:p/>
        </p:txBody>
      </p:sp>
      <p:sp>
        <p:nvSpPr>
          <p:cNvPr id="212" name="Google Shape;212;g22950f8846e_0_125"/>
          <p:cNvSpPr txBox="1"/>
          <p:nvPr>
            <p:ph idx="11" type="ftr"/>
          </p:nvPr>
        </p:nvSpPr>
        <p:spPr>
          <a:xfrm>
            <a:off x="1522413" y="6400801"/>
            <a:ext cx="6324600" cy="276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 name="Google Shape;213;g22950f8846e_0_125"/>
          <p:cNvSpPr txBox="1"/>
          <p:nvPr>
            <p:ph idx="10" type="dt"/>
          </p:nvPr>
        </p:nvSpPr>
        <p:spPr>
          <a:xfrm>
            <a:off x="8075612" y="6400801"/>
            <a:ext cx="1243800" cy="276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 name="Google Shape;214;g22950f8846e_0_125"/>
          <p:cNvSpPr txBox="1"/>
          <p:nvPr>
            <p:ph idx="12" type="sldNum"/>
          </p:nvPr>
        </p:nvSpPr>
        <p:spPr>
          <a:xfrm>
            <a:off x="9523412" y="6400801"/>
            <a:ext cx="1143000" cy="2763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5" name="Shape 215"/>
        <p:cNvGrpSpPr/>
        <p:nvPr/>
      </p:nvGrpSpPr>
      <p:grpSpPr>
        <a:xfrm>
          <a:off x="0" y="0"/>
          <a:ext cx="0" cy="0"/>
          <a:chOff x="0" y="0"/>
          <a:chExt cx="0" cy="0"/>
        </a:xfrm>
      </p:grpSpPr>
      <p:sp>
        <p:nvSpPr>
          <p:cNvPr id="216" name="Google Shape;216;g22950f8846e_0_206"/>
          <p:cNvSpPr txBox="1"/>
          <p:nvPr>
            <p:ph type="title"/>
          </p:nvPr>
        </p:nvSpPr>
        <p:spPr>
          <a:xfrm>
            <a:off x="1522414" y="274638"/>
            <a:ext cx="9144000" cy="1020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grpSp>
        <p:nvGrpSpPr>
          <p:cNvPr descr="Line graphic" id="217" name="Google Shape;217;g22950f8846e_0_206"/>
          <p:cNvGrpSpPr/>
          <p:nvPr/>
        </p:nvGrpSpPr>
        <p:grpSpPr>
          <a:xfrm>
            <a:off x="1522413" y="1514475"/>
            <a:ext cx="10569575" cy="64008"/>
            <a:chOff x="1522413" y="1514475"/>
            <a:chExt cx="10569575" cy="64008"/>
          </a:xfrm>
        </p:grpSpPr>
        <p:sp>
          <p:nvSpPr>
            <p:cNvPr id="218" name="Google Shape;218;g22950f8846e_0_206"/>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19" name="Google Shape;219;g22950f8846e_0_206"/>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0" name="Google Shape;220;g22950f8846e_0_206"/>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1" name="Google Shape;221;g22950f8846e_0_206"/>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2" name="Google Shape;222;g22950f8846e_0_206"/>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3" name="Google Shape;223;g22950f8846e_0_206"/>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4" name="Google Shape;224;g22950f8846e_0_206"/>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5" name="Google Shape;225;g22950f8846e_0_206"/>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6" name="Google Shape;226;g22950f8846e_0_206"/>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7" name="Google Shape;227;g22950f8846e_0_206"/>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8" name="Google Shape;228;g22950f8846e_0_206"/>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29" name="Google Shape;229;g22950f8846e_0_206"/>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0" name="Google Shape;230;g22950f8846e_0_206"/>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1" name="Google Shape;231;g22950f8846e_0_206"/>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2" name="Google Shape;232;g22950f8846e_0_206"/>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3" name="Google Shape;233;g22950f8846e_0_206"/>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4" name="Google Shape;234;g22950f8846e_0_206"/>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5" name="Google Shape;235;g22950f8846e_0_206"/>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6" name="Google Shape;236;g22950f8846e_0_206"/>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7" name="Google Shape;237;g22950f8846e_0_206"/>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8" name="Google Shape;238;g22950f8846e_0_206"/>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39" name="Google Shape;239;g22950f8846e_0_206"/>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0" name="Google Shape;240;g22950f8846e_0_206"/>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1" name="Google Shape;241;g22950f8846e_0_206"/>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2" name="Google Shape;242;g22950f8846e_0_206"/>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3" name="Google Shape;243;g22950f8846e_0_206"/>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4" name="Google Shape;244;g22950f8846e_0_206"/>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5" name="Google Shape;245;g22950f8846e_0_206"/>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6" name="Google Shape;246;g22950f8846e_0_206"/>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7" name="Google Shape;247;g22950f8846e_0_206"/>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8" name="Google Shape;248;g22950f8846e_0_206"/>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9" name="Google Shape;249;g22950f8846e_0_206"/>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0" name="Google Shape;250;g22950f8846e_0_206"/>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1" name="Google Shape;251;g22950f8846e_0_206"/>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2" name="Google Shape;252;g22950f8846e_0_206"/>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3" name="Google Shape;253;g22950f8846e_0_206"/>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4" name="Google Shape;254;g22950f8846e_0_206"/>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5" name="Google Shape;255;g22950f8846e_0_206"/>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6" name="Google Shape;256;g22950f8846e_0_206"/>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7" name="Google Shape;257;g22950f8846e_0_206"/>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8" name="Google Shape;258;g22950f8846e_0_206"/>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59" name="Google Shape;259;g22950f8846e_0_206"/>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0" name="Google Shape;260;g22950f8846e_0_206"/>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1" name="Google Shape;261;g22950f8846e_0_206"/>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2" name="Google Shape;262;g22950f8846e_0_206"/>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3" name="Google Shape;263;g22950f8846e_0_206"/>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4" name="Google Shape;264;g22950f8846e_0_206"/>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5" name="Google Shape;265;g22950f8846e_0_206"/>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6" name="Google Shape;266;g22950f8846e_0_206"/>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7" name="Google Shape;267;g22950f8846e_0_206"/>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8" name="Google Shape;268;g22950f8846e_0_206"/>
            <p:cNvSpPr/>
            <p:nvPr/>
          </p:nvSpPr>
          <p:spPr>
            <a:xfrm>
              <a:off x="1562100" y="1514475"/>
              <a:ext cx="9563103"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9" name="Google Shape;269;g22950f8846e_0_206"/>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0" name="Google Shape;270;g22950f8846e_0_206"/>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1" name="Google Shape;271;g22950f8846e_0_206"/>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2" name="Google Shape;272;g22950f8846e_0_206"/>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3" name="Google Shape;273;g22950f8846e_0_206"/>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4" name="Google Shape;274;g22950f8846e_0_206"/>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5" name="Google Shape;275;g22950f8846e_0_206"/>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6" name="Google Shape;276;g22950f8846e_0_206"/>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7" name="Google Shape;277;g22950f8846e_0_206"/>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8" name="Google Shape;278;g22950f8846e_0_206"/>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79" name="Google Shape;279;g22950f8846e_0_206"/>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0" name="Google Shape;280;g22950f8846e_0_206"/>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1" name="Google Shape;281;g22950f8846e_0_206"/>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2" name="Google Shape;282;g22950f8846e_0_206"/>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3" name="Google Shape;283;g22950f8846e_0_206"/>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4" name="Google Shape;284;g22950f8846e_0_206"/>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5" name="Google Shape;285;g22950f8846e_0_206"/>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6" name="Google Shape;286;g22950f8846e_0_206"/>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7" name="Google Shape;287;g22950f8846e_0_206"/>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8" name="Google Shape;288;g22950f8846e_0_206"/>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89" name="Google Shape;289;g22950f8846e_0_206"/>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0" name="Google Shape;290;g22950f8846e_0_206"/>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91" name="Google Shape;291;g22950f8846e_0_206"/>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sp>
        <p:nvSpPr>
          <p:cNvPr id="292" name="Google Shape;292;g22950f8846e_0_206"/>
          <p:cNvSpPr txBox="1"/>
          <p:nvPr>
            <p:ph idx="1" type="body"/>
          </p:nvPr>
        </p:nvSpPr>
        <p:spPr>
          <a:xfrm>
            <a:off x="1522413" y="1905000"/>
            <a:ext cx="4419600" cy="4267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800"/>
              </a:spcBef>
              <a:spcAft>
                <a:spcPts val="0"/>
              </a:spcAft>
              <a:buClr>
                <a:schemeClr val="lt1"/>
              </a:buClr>
              <a:buSzPts val="2400"/>
              <a:buChar char="●"/>
              <a:defRPr sz="2400"/>
            </a:lvl1pPr>
            <a:lvl2pPr indent="-355600" lvl="1" marL="914400" rtl="0" algn="l">
              <a:lnSpc>
                <a:spcPct val="90000"/>
              </a:lnSpc>
              <a:spcBef>
                <a:spcPts val="1600"/>
              </a:spcBef>
              <a:spcAft>
                <a:spcPts val="0"/>
              </a:spcAft>
              <a:buClr>
                <a:schemeClr val="lt1"/>
              </a:buClr>
              <a:buSzPts val="2000"/>
              <a:buChar char="○"/>
              <a:defRPr sz="2000"/>
            </a:lvl2pPr>
            <a:lvl3pPr indent="-342900" lvl="2" marL="1371600" rtl="0" algn="l">
              <a:lnSpc>
                <a:spcPct val="90000"/>
              </a:lnSpc>
              <a:spcBef>
                <a:spcPts val="1600"/>
              </a:spcBef>
              <a:spcAft>
                <a:spcPts val="0"/>
              </a:spcAft>
              <a:buClr>
                <a:schemeClr val="lt1"/>
              </a:buClr>
              <a:buSzPts val="1800"/>
              <a:buChar char="■"/>
              <a:defRPr sz="1800"/>
            </a:lvl3pPr>
            <a:lvl4pPr indent="-330200" lvl="3" marL="1828800" rtl="0" algn="l">
              <a:lnSpc>
                <a:spcPct val="90000"/>
              </a:lnSpc>
              <a:spcBef>
                <a:spcPts val="1600"/>
              </a:spcBef>
              <a:spcAft>
                <a:spcPts val="0"/>
              </a:spcAft>
              <a:buClr>
                <a:schemeClr val="lt1"/>
              </a:buClr>
              <a:buSzPts val="1600"/>
              <a:buChar char="●"/>
              <a:defRPr sz="1600"/>
            </a:lvl4pPr>
            <a:lvl5pPr indent="-330200" lvl="4" marL="2286000" rtl="0" algn="l">
              <a:lnSpc>
                <a:spcPct val="90000"/>
              </a:lnSpc>
              <a:spcBef>
                <a:spcPts val="1600"/>
              </a:spcBef>
              <a:spcAft>
                <a:spcPts val="0"/>
              </a:spcAft>
              <a:buClr>
                <a:schemeClr val="lt1"/>
              </a:buClr>
              <a:buSzPts val="1600"/>
              <a:buChar char="○"/>
              <a:defRPr sz="1600"/>
            </a:lvl5pPr>
            <a:lvl6pPr indent="-330200" lvl="5" marL="2743200" rtl="0" algn="l">
              <a:lnSpc>
                <a:spcPct val="90000"/>
              </a:lnSpc>
              <a:spcBef>
                <a:spcPts val="1600"/>
              </a:spcBef>
              <a:spcAft>
                <a:spcPts val="0"/>
              </a:spcAft>
              <a:buClr>
                <a:schemeClr val="lt1"/>
              </a:buClr>
              <a:buSzPts val="1600"/>
              <a:buChar char="■"/>
              <a:defRPr sz="1600"/>
            </a:lvl6pPr>
            <a:lvl7pPr indent="-330200" lvl="6" marL="3200400" rtl="0" algn="l">
              <a:lnSpc>
                <a:spcPct val="90000"/>
              </a:lnSpc>
              <a:spcBef>
                <a:spcPts val="1600"/>
              </a:spcBef>
              <a:spcAft>
                <a:spcPts val="0"/>
              </a:spcAft>
              <a:buClr>
                <a:schemeClr val="lt1"/>
              </a:buClr>
              <a:buSzPts val="1600"/>
              <a:buChar char="●"/>
              <a:defRPr sz="1600"/>
            </a:lvl7pPr>
            <a:lvl8pPr indent="-330200" lvl="7" marL="3657600" rtl="0" algn="l">
              <a:lnSpc>
                <a:spcPct val="90000"/>
              </a:lnSpc>
              <a:spcBef>
                <a:spcPts val="1600"/>
              </a:spcBef>
              <a:spcAft>
                <a:spcPts val="0"/>
              </a:spcAft>
              <a:buClr>
                <a:schemeClr val="lt1"/>
              </a:buClr>
              <a:buSzPts val="1600"/>
              <a:buChar char="○"/>
              <a:defRPr sz="1600"/>
            </a:lvl8pPr>
            <a:lvl9pPr indent="-330200" lvl="8" marL="4114800" rtl="0" algn="l">
              <a:lnSpc>
                <a:spcPct val="90000"/>
              </a:lnSpc>
              <a:spcBef>
                <a:spcPts val="1600"/>
              </a:spcBef>
              <a:spcAft>
                <a:spcPts val="1600"/>
              </a:spcAft>
              <a:buClr>
                <a:schemeClr val="lt1"/>
              </a:buClr>
              <a:buSzPts val="1600"/>
              <a:buChar char="■"/>
              <a:defRPr sz="1600"/>
            </a:lvl9pPr>
          </a:lstStyle>
          <a:p/>
        </p:txBody>
      </p:sp>
      <p:sp>
        <p:nvSpPr>
          <p:cNvPr id="293" name="Google Shape;293;g22950f8846e_0_206"/>
          <p:cNvSpPr txBox="1"/>
          <p:nvPr>
            <p:ph idx="2" type="body"/>
          </p:nvPr>
        </p:nvSpPr>
        <p:spPr>
          <a:xfrm>
            <a:off x="6246815" y="1905000"/>
            <a:ext cx="4419600" cy="4267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800"/>
              </a:spcBef>
              <a:spcAft>
                <a:spcPts val="0"/>
              </a:spcAft>
              <a:buClr>
                <a:schemeClr val="lt1"/>
              </a:buClr>
              <a:buSzPts val="2400"/>
              <a:buChar char="●"/>
              <a:defRPr sz="2400"/>
            </a:lvl1pPr>
            <a:lvl2pPr indent="-355600" lvl="1" marL="914400" rtl="0" algn="l">
              <a:lnSpc>
                <a:spcPct val="90000"/>
              </a:lnSpc>
              <a:spcBef>
                <a:spcPts val="1600"/>
              </a:spcBef>
              <a:spcAft>
                <a:spcPts val="0"/>
              </a:spcAft>
              <a:buClr>
                <a:schemeClr val="lt1"/>
              </a:buClr>
              <a:buSzPts val="2000"/>
              <a:buChar char="○"/>
              <a:defRPr sz="2000"/>
            </a:lvl2pPr>
            <a:lvl3pPr indent="-342900" lvl="2" marL="1371600" rtl="0" algn="l">
              <a:lnSpc>
                <a:spcPct val="90000"/>
              </a:lnSpc>
              <a:spcBef>
                <a:spcPts val="1600"/>
              </a:spcBef>
              <a:spcAft>
                <a:spcPts val="0"/>
              </a:spcAft>
              <a:buClr>
                <a:schemeClr val="lt1"/>
              </a:buClr>
              <a:buSzPts val="1800"/>
              <a:buChar char="■"/>
              <a:defRPr sz="1800"/>
            </a:lvl3pPr>
            <a:lvl4pPr indent="-330200" lvl="3" marL="1828800" rtl="0" algn="l">
              <a:lnSpc>
                <a:spcPct val="90000"/>
              </a:lnSpc>
              <a:spcBef>
                <a:spcPts val="1600"/>
              </a:spcBef>
              <a:spcAft>
                <a:spcPts val="0"/>
              </a:spcAft>
              <a:buClr>
                <a:schemeClr val="lt1"/>
              </a:buClr>
              <a:buSzPts val="1600"/>
              <a:buChar char="●"/>
              <a:defRPr sz="1600"/>
            </a:lvl4pPr>
            <a:lvl5pPr indent="-330200" lvl="4" marL="2286000" rtl="0" algn="l">
              <a:lnSpc>
                <a:spcPct val="90000"/>
              </a:lnSpc>
              <a:spcBef>
                <a:spcPts val="1600"/>
              </a:spcBef>
              <a:spcAft>
                <a:spcPts val="0"/>
              </a:spcAft>
              <a:buClr>
                <a:schemeClr val="lt1"/>
              </a:buClr>
              <a:buSzPts val="1600"/>
              <a:buChar char="○"/>
              <a:defRPr sz="1600"/>
            </a:lvl5pPr>
            <a:lvl6pPr indent="-330200" lvl="5" marL="2743200" rtl="0" algn="l">
              <a:lnSpc>
                <a:spcPct val="90000"/>
              </a:lnSpc>
              <a:spcBef>
                <a:spcPts val="1600"/>
              </a:spcBef>
              <a:spcAft>
                <a:spcPts val="0"/>
              </a:spcAft>
              <a:buClr>
                <a:schemeClr val="lt1"/>
              </a:buClr>
              <a:buSzPts val="1600"/>
              <a:buChar char="■"/>
              <a:defRPr sz="1600"/>
            </a:lvl6pPr>
            <a:lvl7pPr indent="-330200" lvl="6" marL="3200400" rtl="0" algn="l">
              <a:lnSpc>
                <a:spcPct val="90000"/>
              </a:lnSpc>
              <a:spcBef>
                <a:spcPts val="1600"/>
              </a:spcBef>
              <a:spcAft>
                <a:spcPts val="0"/>
              </a:spcAft>
              <a:buClr>
                <a:schemeClr val="lt1"/>
              </a:buClr>
              <a:buSzPts val="1600"/>
              <a:buChar char="●"/>
              <a:defRPr sz="1600"/>
            </a:lvl7pPr>
            <a:lvl8pPr indent="-330200" lvl="7" marL="3657600" rtl="0" algn="l">
              <a:lnSpc>
                <a:spcPct val="90000"/>
              </a:lnSpc>
              <a:spcBef>
                <a:spcPts val="1600"/>
              </a:spcBef>
              <a:spcAft>
                <a:spcPts val="0"/>
              </a:spcAft>
              <a:buClr>
                <a:schemeClr val="lt1"/>
              </a:buClr>
              <a:buSzPts val="1600"/>
              <a:buChar char="○"/>
              <a:defRPr sz="1600"/>
            </a:lvl8pPr>
            <a:lvl9pPr indent="-330200" lvl="8" marL="4114800" rtl="0" algn="l">
              <a:lnSpc>
                <a:spcPct val="90000"/>
              </a:lnSpc>
              <a:spcBef>
                <a:spcPts val="1600"/>
              </a:spcBef>
              <a:spcAft>
                <a:spcPts val="1600"/>
              </a:spcAft>
              <a:buClr>
                <a:schemeClr val="lt1"/>
              </a:buClr>
              <a:buSzPts val="1600"/>
              <a:buChar char="■"/>
              <a:defRPr sz="1600"/>
            </a:lvl9pPr>
          </a:lstStyle>
          <a:p/>
        </p:txBody>
      </p:sp>
      <p:sp>
        <p:nvSpPr>
          <p:cNvPr id="294" name="Google Shape;294;g22950f8846e_0_206"/>
          <p:cNvSpPr txBox="1"/>
          <p:nvPr>
            <p:ph idx="11" type="ftr"/>
          </p:nvPr>
        </p:nvSpPr>
        <p:spPr>
          <a:xfrm>
            <a:off x="1522413" y="6400801"/>
            <a:ext cx="6324600" cy="276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5" name="Google Shape;295;g22950f8846e_0_206"/>
          <p:cNvSpPr txBox="1"/>
          <p:nvPr>
            <p:ph idx="10" type="dt"/>
          </p:nvPr>
        </p:nvSpPr>
        <p:spPr>
          <a:xfrm>
            <a:off x="8075612" y="6400801"/>
            <a:ext cx="1243800" cy="276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6" name="Google Shape;296;g22950f8846e_0_206"/>
          <p:cNvSpPr txBox="1"/>
          <p:nvPr>
            <p:ph idx="12" type="sldNum"/>
          </p:nvPr>
        </p:nvSpPr>
        <p:spPr>
          <a:xfrm>
            <a:off x="9523412" y="6400801"/>
            <a:ext cx="1143000" cy="2763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22950f8846e_0_14"/>
          <p:cNvGrpSpPr/>
          <p:nvPr/>
        </p:nvGrpSpPr>
        <p:grpSpPr>
          <a:xfrm>
            <a:off x="5873731" y="0"/>
            <a:ext cx="6315221" cy="6857248"/>
            <a:chOff x="4406400" y="0"/>
            <a:chExt cx="4737600" cy="5143065"/>
          </a:xfrm>
        </p:grpSpPr>
        <p:sp>
          <p:nvSpPr>
            <p:cNvPr id="25" name="Google Shape;25;g22950f8846e_0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 name="Google Shape;26;g22950f8846e_0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 name="Google Shape;27;g22950f8846e_0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 name="Google Shape;28;g22950f8846e_0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 name="Google Shape;29;g22950f8846e_0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 name="Google Shape;30;g22950f8846e_0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 name="Google Shape;31;g22950f8846e_0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 name="Google Shape;32;g22950f8846e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 name="Google Shape;33;g22950f8846e_0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 name="Google Shape;34;g22950f8846e_0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 name="Google Shape;35;g22950f8846e_0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 name="Google Shape;36;g22950f8846e_0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 name="Google Shape;37;g22950f8846e_0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 name="Google Shape;38;g22950f8846e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 name="Google Shape;39;g22950f8846e_0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 name="Google Shape;40;g22950f8846e_0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 name="Google Shape;41;g22950f8846e_0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 name="Google Shape;42;g22950f8846e_0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43" name="Google Shape;43;g22950f8846e_0_14"/>
          <p:cNvSpPr txBox="1"/>
          <p:nvPr>
            <p:ph type="title"/>
          </p:nvPr>
        </p:nvSpPr>
        <p:spPr>
          <a:xfrm>
            <a:off x="1098181" y="2737333"/>
            <a:ext cx="6114300" cy="1531500"/>
          </a:xfrm>
          <a:prstGeom prst="rect">
            <a:avLst/>
          </a:prstGeom>
        </p:spPr>
        <p:txBody>
          <a:bodyPr anchorCtr="0" anchor="ctr" bIns="121875" lIns="121875" spcFirstLastPara="1" rIns="121875" wrap="square" tIns="121875">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4" name="Google Shape;44;g22950f8846e_0_14"/>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22950f8846e_0_36"/>
          <p:cNvGrpSpPr/>
          <p:nvPr/>
        </p:nvGrpSpPr>
        <p:grpSpPr>
          <a:xfrm>
            <a:off x="0" y="507989"/>
            <a:ext cx="1383454" cy="1355016"/>
            <a:chOff x="0" y="381001"/>
            <a:chExt cx="1037850" cy="1016287"/>
          </a:xfrm>
        </p:grpSpPr>
        <p:sp>
          <p:nvSpPr>
            <p:cNvPr id="47" name="Google Shape;47;g22950f8846e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 name="Google Shape;48;g22950f8846e_0_36"/>
            <p:cNvSpPr/>
            <p:nvPr/>
          </p:nvSpPr>
          <p:spPr>
            <a:xfrm flipH="1">
              <a:off x="229050" y="588489"/>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49" name="Google Shape;49;g22950f8846e_0_36"/>
          <p:cNvSpPr txBox="1"/>
          <p:nvPr>
            <p:ph type="title"/>
          </p:nvPr>
        </p:nvSpPr>
        <p:spPr>
          <a:xfrm>
            <a:off x="1729549" y="525000"/>
            <a:ext cx="9382800" cy="1218900"/>
          </a:xfrm>
          <a:prstGeom prst="rect">
            <a:avLst/>
          </a:prstGeom>
        </p:spPr>
        <p:txBody>
          <a:bodyPr anchorCtr="0" anchor="t" bIns="121875" lIns="121875" spcFirstLastPara="1" rIns="121875" wrap="square" tIns="12187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0" name="Google Shape;50;g22950f8846e_0_36"/>
          <p:cNvSpPr txBox="1"/>
          <p:nvPr>
            <p:ph idx="1" type="body"/>
          </p:nvPr>
        </p:nvSpPr>
        <p:spPr>
          <a:xfrm>
            <a:off x="1729549" y="2090067"/>
            <a:ext cx="9382800" cy="3881700"/>
          </a:xfrm>
          <a:prstGeom prst="rect">
            <a:avLst/>
          </a:prstGeom>
        </p:spPr>
        <p:txBody>
          <a:bodyPr anchorCtr="0" anchor="t" bIns="121875" lIns="121875" spcFirstLastPara="1" rIns="121875" wrap="square" tIns="121875">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1" name="Google Shape;51;g22950f8846e_0_36"/>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22950f8846e_0_43"/>
          <p:cNvGrpSpPr/>
          <p:nvPr/>
        </p:nvGrpSpPr>
        <p:grpSpPr>
          <a:xfrm>
            <a:off x="0" y="507989"/>
            <a:ext cx="1383454" cy="1355016"/>
            <a:chOff x="0" y="381001"/>
            <a:chExt cx="1037850" cy="1016287"/>
          </a:xfrm>
        </p:grpSpPr>
        <p:sp>
          <p:nvSpPr>
            <p:cNvPr id="54" name="Google Shape;54;g22950f8846e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55" name="Google Shape;55;g22950f8846e_0_43"/>
            <p:cNvSpPr/>
            <p:nvPr/>
          </p:nvSpPr>
          <p:spPr>
            <a:xfrm flipH="1">
              <a:off x="229050" y="588489"/>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56" name="Google Shape;56;g22950f8846e_0_43"/>
          <p:cNvSpPr txBox="1"/>
          <p:nvPr>
            <p:ph type="title"/>
          </p:nvPr>
        </p:nvSpPr>
        <p:spPr>
          <a:xfrm>
            <a:off x="1729549" y="525000"/>
            <a:ext cx="9382800" cy="1218900"/>
          </a:xfrm>
          <a:prstGeom prst="rect">
            <a:avLst/>
          </a:prstGeom>
        </p:spPr>
        <p:txBody>
          <a:bodyPr anchorCtr="0" anchor="t" bIns="121875" lIns="121875" spcFirstLastPara="1" rIns="121875" wrap="square" tIns="12187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7" name="Google Shape;57;g22950f8846e_0_43"/>
          <p:cNvSpPr txBox="1"/>
          <p:nvPr>
            <p:ph idx="1" type="body"/>
          </p:nvPr>
        </p:nvSpPr>
        <p:spPr>
          <a:xfrm>
            <a:off x="1729549" y="2090067"/>
            <a:ext cx="4536300" cy="3881700"/>
          </a:xfrm>
          <a:prstGeom prst="rect">
            <a:avLst/>
          </a:prstGeom>
        </p:spPr>
        <p:txBody>
          <a:bodyPr anchorCtr="0" anchor="t" bIns="121875" lIns="121875" spcFirstLastPara="1" rIns="121875" wrap="square" tIns="121875">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22950f8846e_0_43"/>
          <p:cNvSpPr txBox="1"/>
          <p:nvPr>
            <p:ph idx="2" type="body"/>
          </p:nvPr>
        </p:nvSpPr>
        <p:spPr>
          <a:xfrm>
            <a:off x="6575915" y="2090067"/>
            <a:ext cx="4536300" cy="3881700"/>
          </a:xfrm>
          <a:prstGeom prst="rect">
            <a:avLst/>
          </a:prstGeom>
        </p:spPr>
        <p:txBody>
          <a:bodyPr anchorCtr="0" anchor="t" bIns="121875" lIns="121875" spcFirstLastPara="1" rIns="121875" wrap="square" tIns="121875">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22950f8846e_0_43"/>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22950f8846e_0_51"/>
          <p:cNvGrpSpPr/>
          <p:nvPr/>
        </p:nvGrpSpPr>
        <p:grpSpPr>
          <a:xfrm>
            <a:off x="0" y="507989"/>
            <a:ext cx="1383454" cy="1355016"/>
            <a:chOff x="0" y="381001"/>
            <a:chExt cx="1037850" cy="1016287"/>
          </a:xfrm>
        </p:grpSpPr>
        <p:sp>
          <p:nvSpPr>
            <p:cNvPr id="62" name="Google Shape;62;g22950f8846e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63" name="Google Shape;63;g22950f8846e_0_51"/>
            <p:cNvSpPr/>
            <p:nvPr/>
          </p:nvSpPr>
          <p:spPr>
            <a:xfrm flipH="1">
              <a:off x="229050" y="588489"/>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64" name="Google Shape;64;g22950f8846e_0_51"/>
          <p:cNvSpPr txBox="1"/>
          <p:nvPr>
            <p:ph type="title"/>
          </p:nvPr>
        </p:nvSpPr>
        <p:spPr>
          <a:xfrm>
            <a:off x="1729549" y="525000"/>
            <a:ext cx="9382800" cy="1218900"/>
          </a:xfrm>
          <a:prstGeom prst="rect">
            <a:avLst/>
          </a:prstGeom>
        </p:spPr>
        <p:txBody>
          <a:bodyPr anchorCtr="0" anchor="t" bIns="121875" lIns="121875" spcFirstLastPara="1" rIns="121875" wrap="square" tIns="12187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5" name="Google Shape;65;g22950f8846e_0_51"/>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22950f8846e_0_57"/>
          <p:cNvGrpSpPr/>
          <p:nvPr/>
        </p:nvGrpSpPr>
        <p:grpSpPr>
          <a:xfrm>
            <a:off x="0" y="507989"/>
            <a:ext cx="1383454" cy="1355016"/>
            <a:chOff x="0" y="381001"/>
            <a:chExt cx="1037850" cy="1016287"/>
          </a:xfrm>
        </p:grpSpPr>
        <p:sp>
          <p:nvSpPr>
            <p:cNvPr id="68" name="Google Shape;68;g22950f8846e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69" name="Google Shape;69;g22950f8846e_0_57"/>
            <p:cNvSpPr/>
            <p:nvPr/>
          </p:nvSpPr>
          <p:spPr>
            <a:xfrm flipH="1">
              <a:off x="229050" y="588489"/>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70" name="Google Shape;70;g22950f8846e_0_57"/>
          <p:cNvSpPr txBox="1"/>
          <p:nvPr>
            <p:ph type="title"/>
          </p:nvPr>
        </p:nvSpPr>
        <p:spPr>
          <a:xfrm>
            <a:off x="1729549" y="525000"/>
            <a:ext cx="5064000" cy="1990800"/>
          </a:xfrm>
          <a:prstGeom prst="rect">
            <a:avLst/>
          </a:prstGeom>
        </p:spPr>
        <p:txBody>
          <a:bodyPr anchorCtr="0" anchor="t" bIns="121875" lIns="121875" spcFirstLastPara="1" rIns="121875" wrap="square" tIns="12187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71" name="Google Shape;71;g22950f8846e_0_57"/>
          <p:cNvSpPr txBox="1"/>
          <p:nvPr>
            <p:ph idx="1" type="body"/>
          </p:nvPr>
        </p:nvSpPr>
        <p:spPr>
          <a:xfrm>
            <a:off x="1729549" y="2630067"/>
            <a:ext cx="5064000" cy="3221100"/>
          </a:xfrm>
          <a:prstGeom prst="rect">
            <a:avLst/>
          </a:prstGeom>
        </p:spPr>
        <p:txBody>
          <a:bodyPr anchorCtr="0" anchor="t" bIns="121875" lIns="121875" spcFirstLastPara="1" rIns="121875" wrap="square" tIns="121875">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2" name="Google Shape;72;g22950f8846e_0_57"/>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22950f8846e_0_64"/>
          <p:cNvGrpSpPr/>
          <p:nvPr/>
        </p:nvGrpSpPr>
        <p:grpSpPr>
          <a:xfrm>
            <a:off x="5873731" y="0"/>
            <a:ext cx="6315221" cy="6857829"/>
            <a:chOff x="4406400" y="0"/>
            <a:chExt cx="4737600" cy="5143500"/>
          </a:xfrm>
        </p:grpSpPr>
        <p:sp>
          <p:nvSpPr>
            <p:cNvPr id="75" name="Google Shape;75;g22950f8846e_0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6" name="Google Shape;76;g22950f8846e_0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7" name="Google Shape;77;g22950f8846e_0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8" name="Google Shape;78;g22950f8846e_0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9" name="Google Shape;79;g22950f8846e_0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0" name="Google Shape;80;g22950f8846e_0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1" name="Google Shape;81;g22950f8846e_0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2" name="Google Shape;82;g22950f8846e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3" name="Google Shape;83;g22950f8846e_0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4" name="Google Shape;84;g22950f8846e_0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5" name="Google Shape;85;g22950f8846e_0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6" name="Google Shape;86;g22950f8846e_0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7" name="Google Shape;87;g22950f8846e_0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8" name="Google Shape;88;g22950f8846e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9" name="Google Shape;89;g22950f8846e_0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0" name="Google Shape;90;g22950f8846e_0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1" name="Google Shape;91;g22950f8846e_0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2" name="Google Shape;92;g22950f8846e_0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93" name="Google Shape;93;g22950f8846e_0_64"/>
          <p:cNvSpPr txBox="1"/>
          <p:nvPr>
            <p:ph type="title"/>
          </p:nvPr>
        </p:nvSpPr>
        <p:spPr>
          <a:xfrm>
            <a:off x="1098181" y="1155700"/>
            <a:ext cx="6114300" cy="4694700"/>
          </a:xfrm>
          <a:prstGeom prst="rect">
            <a:avLst/>
          </a:prstGeom>
        </p:spPr>
        <p:txBody>
          <a:bodyPr anchorCtr="0" anchor="ctr" bIns="121875" lIns="121875" spcFirstLastPara="1" rIns="121875" wrap="square" tIns="121875">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4" name="Google Shape;94;g22950f8846e_0_64"/>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22950f8846e_0_86"/>
          <p:cNvGrpSpPr/>
          <p:nvPr/>
        </p:nvGrpSpPr>
        <p:grpSpPr>
          <a:xfrm>
            <a:off x="0" y="507989"/>
            <a:ext cx="1383454" cy="1355016"/>
            <a:chOff x="0" y="381001"/>
            <a:chExt cx="1037850" cy="1016287"/>
          </a:xfrm>
        </p:grpSpPr>
        <p:sp>
          <p:nvSpPr>
            <p:cNvPr id="97" name="Google Shape;97;g22950f8846e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8" name="Google Shape;98;g22950f8846e_0_86"/>
            <p:cNvSpPr/>
            <p:nvPr/>
          </p:nvSpPr>
          <p:spPr>
            <a:xfrm flipH="1">
              <a:off x="229050" y="588489"/>
              <a:ext cx="808800" cy="808800"/>
            </a:xfrm>
            <a:prstGeom prst="diagStripe">
              <a:avLst>
                <a:gd fmla="val 50000" name="adj"/>
              </a:avLst>
            </a:prstGeom>
            <a:solidFill>
              <a:schemeClr val="lt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99" name="Google Shape;99;g22950f8846e_0_86"/>
          <p:cNvSpPr txBox="1"/>
          <p:nvPr>
            <p:ph type="title"/>
          </p:nvPr>
        </p:nvSpPr>
        <p:spPr>
          <a:xfrm>
            <a:off x="1729549" y="2211100"/>
            <a:ext cx="4047300" cy="2335500"/>
          </a:xfrm>
          <a:prstGeom prst="rect">
            <a:avLst/>
          </a:prstGeom>
        </p:spPr>
        <p:txBody>
          <a:bodyPr anchorCtr="0" anchor="t" bIns="121875" lIns="121875" spcFirstLastPara="1" rIns="121875" wrap="square" tIns="12187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0" name="Google Shape;100;g22950f8846e_0_86"/>
          <p:cNvSpPr txBox="1"/>
          <p:nvPr>
            <p:ph idx="1" type="subTitle"/>
          </p:nvPr>
        </p:nvSpPr>
        <p:spPr>
          <a:xfrm>
            <a:off x="1729549" y="4717333"/>
            <a:ext cx="4047300" cy="674700"/>
          </a:xfrm>
          <a:prstGeom prst="rect">
            <a:avLst/>
          </a:prstGeom>
        </p:spPr>
        <p:txBody>
          <a:bodyPr anchorCtr="0" anchor="t" bIns="121875" lIns="121875" spcFirstLastPara="1" rIns="121875" wrap="square" tIns="121875">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01" name="Google Shape;101;g22950f8846e_0_86"/>
          <p:cNvSpPr txBox="1"/>
          <p:nvPr>
            <p:ph idx="2" type="body"/>
          </p:nvPr>
        </p:nvSpPr>
        <p:spPr>
          <a:xfrm>
            <a:off x="6195986" y="2262133"/>
            <a:ext cx="4901100" cy="3129900"/>
          </a:xfrm>
          <a:prstGeom prst="rect">
            <a:avLst/>
          </a:prstGeom>
        </p:spPr>
        <p:txBody>
          <a:bodyPr anchorCtr="0" anchor="t" bIns="121875" lIns="121875" spcFirstLastPara="1" rIns="121875" wrap="square" tIns="121875">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22950f8846e_0_86"/>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22950f8846e_0_94"/>
          <p:cNvGrpSpPr/>
          <p:nvPr/>
        </p:nvGrpSpPr>
        <p:grpSpPr>
          <a:xfrm>
            <a:off x="0" y="5504636"/>
            <a:ext cx="931667" cy="912853"/>
            <a:chOff x="0" y="3785672"/>
            <a:chExt cx="698925" cy="684657"/>
          </a:xfrm>
        </p:grpSpPr>
        <p:sp>
          <p:nvSpPr>
            <p:cNvPr id="105" name="Google Shape;105;g22950f8846e_0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g22950f8846e_0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107" name="Google Shape;107;g22950f8846e_0_94"/>
          <p:cNvSpPr txBox="1"/>
          <p:nvPr>
            <p:ph idx="1" type="body"/>
          </p:nvPr>
        </p:nvSpPr>
        <p:spPr>
          <a:xfrm>
            <a:off x="1083351" y="5740500"/>
            <a:ext cx="9245700" cy="698400"/>
          </a:xfrm>
          <a:prstGeom prst="rect">
            <a:avLst/>
          </a:prstGeom>
        </p:spPr>
        <p:txBody>
          <a:bodyPr anchorCtr="0" anchor="ctr" bIns="121875" lIns="121875" spcFirstLastPara="1" rIns="121875" wrap="square" tIns="121875">
            <a:normAutofit/>
          </a:bodyPr>
          <a:lstStyle>
            <a:lvl1pPr indent="-228600" lvl="0" marL="457200">
              <a:lnSpc>
                <a:spcPct val="100000"/>
              </a:lnSpc>
              <a:spcBef>
                <a:spcPts val="0"/>
              </a:spcBef>
              <a:spcAft>
                <a:spcPts val="0"/>
              </a:spcAft>
              <a:buSzPts val="1700"/>
              <a:buNone/>
              <a:defRPr/>
            </a:lvl1pPr>
          </a:lstStyle>
          <a:p/>
        </p:txBody>
      </p:sp>
      <p:sp>
        <p:nvSpPr>
          <p:cNvPr id="108" name="Google Shape;108;g22950f8846e_0_94"/>
          <p:cNvSpPr txBox="1"/>
          <p:nvPr>
            <p:ph idx="12" type="sldNum"/>
          </p:nvPr>
        </p:nvSpPr>
        <p:spPr>
          <a:xfrm>
            <a:off x="11293669"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22950f8846e_0_0"/>
          <p:cNvSpPr txBox="1"/>
          <p:nvPr>
            <p:ph type="title"/>
          </p:nvPr>
        </p:nvSpPr>
        <p:spPr>
          <a:xfrm>
            <a:off x="415492" y="593367"/>
            <a:ext cx="11357700" cy="763500"/>
          </a:xfrm>
          <a:prstGeom prst="rect">
            <a:avLst/>
          </a:prstGeom>
          <a:noFill/>
          <a:ln>
            <a:noFill/>
          </a:ln>
        </p:spPr>
        <p:txBody>
          <a:bodyPr anchorCtr="0" anchor="t" bIns="121875" lIns="121875" spcFirstLastPara="1" rIns="121875" wrap="square" tIns="121875">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g22950f8846e_0_0"/>
          <p:cNvSpPr txBox="1"/>
          <p:nvPr>
            <p:ph idx="1" type="body"/>
          </p:nvPr>
        </p:nvSpPr>
        <p:spPr>
          <a:xfrm>
            <a:off x="415492" y="1536633"/>
            <a:ext cx="11357700" cy="4555200"/>
          </a:xfrm>
          <a:prstGeom prst="rect">
            <a:avLst/>
          </a:prstGeom>
          <a:noFill/>
          <a:ln>
            <a:noFill/>
          </a:ln>
        </p:spPr>
        <p:txBody>
          <a:bodyPr anchorCtr="0" anchor="t" bIns="121875" lIns="121875" spcFirstLastPara="1" rIns="121875" wrap="square" tIns="121875">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g22950f8846e_0_0"/>
          <p:cNvSpPr txBox="1"/>
          <p:nvPr>
            <p:ph idx="12" type="sldNum"/>
          </p:nvPr>
        </p:nvSpPr>
        <p:spPr>
          <a:xfrm>
            <a:off x="11293669" y="6217622"/>
            <a:ext cx="731400" cy="524700"/>
          </a:xfrm>
          <a:prstGeom prst="rect">
            <a:avLst/>
          </a:prstGeom>
          <a:noFill/>
          <a:ln>
            <a:noFill/>
          </a:ln>
        </p:spPr>
        <p:txBody>
          <a:bodyPr anchorCtr="0" anchor="ctr" bIns="121875" lIns="121875" spcFirstLastPara="1" rIns="121875" wrap="square" tIns="121875">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
          <p:cNvSpPr txBox="1"/>
          <p:nvPr>
            <p:ph type="ctrTitle"/>
          </p:nvPr>
        </p:nvSpPr>
        <p:spPr>
          <a:xfrm>
            <a:off x="2109427" y="3706025"/>
            <a:ext cx="9293700" cy="106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Consolas"/>
              <a:buNone/>
            </a:pPr>
            <a:r>
              <a:rPr lang="en-US" sz="4800"/>
              <a:t>Using Python For Research</a:t>
            </a:r>
            <a:endParaRPr/>
          </a:p>
        </p:txBody>
      </p:sp>
      <p:sp>
        <p:nvSpPr>
          <p:cNvPr id="302" name="Google Shape;302;p1"/>
          <p:cNvSpPr txBox="1"/>
          <p:nvPr>
            <p:ph idx="1" type="subTitle"/>
          </p:nvPr>
        </p:nvSpPr>
        <p:spPr>
          <a:xfrm>
            <a:off x="6776825" y="5233221"/>
            <a:ext cx="462630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b="1" lang="en-US"/>
              <a:t>Presentation by:</a:t>
            </a:r>
            <a:endParaRPr b="1"/>
          </a:p>
          <a:p>
            <a:pPr indent="0" lvl="0" marL="0" rtl="0" algn="l">
              <a:lnSpc>
                <a:spcPct val="90000"/>
              </a:lnSpc>
              <a:spcBef>
                <a:spcPts val="0"/>
              </a:spcBef>
              <a:spcAft>
                <a:spcPts val="0"/>
              </a:spcAft>
              <a:buClr>
                <a:schemeClr val="lt1"/>
              </a:buClr>
              <a:buSzPts val="2400"/>
              <a:buNone/>
            </a:pPr>
            <a:r>
              <a:t/>
            </a:r>
            <a:endParaRPr b="1"/>
          </a:p>
          <a:p>
            <a:pPr indent="0" lvl="0" marL="0" rtl="0" algn="l">
              <a:lnSpc>
                <a:spcPct val="90000"/>
              </a:lnSpc>
              <a:spcBef>
                <a:spcPts val="0"/>
              </a:spcBef>
              <a:spcAft>
                <a:spcPts val="0"/>
              </a:spcAft>
              <a:buClr>
                <a:schemeClr val="lt1"/>
              </a:buClr>
              <a:buSzPts val="2400"/>
              <a:buNone/>
            </a:pPr>
            <a:r>
              <a:rPr b="1" lang="en-US"/>
              <a:t>                                    Nithin B S (1BM20CS100)</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Consolas"/>
              <a:buNone/>
            </a:pPr>
            <a:r>
              <a:rPr lang="en-US"/>
              <a:t>Content</a:t>
            </a:r>
            <a:endParaRPr/>
          </a:p>
        </p:txBody>
      </p:sp>
      <p:sp>
        <p:nvSpPr>
          <p:cNvPr id="308" name="Google Shape;308;p2"/>
          <p:cNvSpPr txBox="1"/>
          <p:nvPr>
            <p:ph idx="1" type="body"/>
          </p:nvPr>
        </p:nvSpPr>
        <p:spPr>
          <a:xfrm>
            <a:off x="1522413" y="1905000"/>
            <a:ext cx="10666411" cy="4267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6000"/>
              </a:lnSpc>
              <a:spcBef>
                <a:spcPts val="0"/>
              </a:spcBef>
              <a:spcAft>
                <a:spcPts val="0"/>
              </a:spcAft>
              <a:buClr>
                <a:schemeClr val="lt1"/>
              </a:buClr>
              <a:buSzPts val="1800"/>
              <a:buChar char="●"/>
            </a:pPr>
            <a:r>
              <a:rPr b="1" lang="en-US" sz="1800">
                <a:latin typeface="Times New Roman"/>
                <a:ea typeface="Times New Roman"/>
                <a:cs typeface="Times New Roman"/>
                <a:sym typeface="Times New Roman"/>
              </a:rPr>
              <a:t>Chapter 1: INTRODUCTION TO THE COURSE</a:t>
            </a:r>
            <a:endParaRPr/>
          </a:p>
          <a:p>
            <a:pPr indent="-228600" lvl="0" marL="228600" rtl="0" algn="l">
              <a:lnSpc>
                <a:spcPct val="106000"/>
              </a:lnSpc>
              <a:spcBef>
                <a:spcPts val="2600"/>
              </a:spcBef>
              <a:spcAft>
                <a:spcPts val="0"/>
              </a:spcAft>
              <a:buClr>
                <a:schemeClr val="lt1"/>
              </a:buClr>
              <a:buSzPts val="1800"/>
              <a:buChar char="●"/>
            </a:pPr>
            <a:r>
              <a:rPr b="1" lang="en-US" sz="1800">
                <a:latin typeface="Times New Roman"/>
                <a:ea typeface="Times New Roman"/>
                <a:cs typeface="Times New Roman"/>
                <a:sym typeface="Times New Roman"/>
              </a:rPr>
              <a:t>Chapter 2: METHODOLOGY/TECHNIQUES OR ALGORITHM</a:t>
            </a:r>
            <a:endParaRPr/>
          </a:p>
          <a:p>
            <a:pPr indent="-228600" lvl="0" marL="228600" rtl="0" algn="l">
              <a:lnSpc>
                <a:spcPct val="106000"/>
              </a:lnSpc>
              <a:spcBef>
                <a:spcPts val="2600"/>
              </a:spcBef>
              <a:spcAft>
                <a:spcPts val="0"/>
              </a:spcAft>
              <a:buClr>
                <a:schemeClr val="lt1"/>
              </a:buClr>
              <a:buSzPts val="1800"/>
              <a:buChar char="●"/>
            </a:pPr>
            <a:r>
              <a:rPr b="1" lang="en-US" sz="1800">
                <a:latin typeface="Times New Roman"/>
                <a:ea typeface="Times New Roman"/>
                <a:cs typeface="Times New Roman"/>
                <a:sym typeface="Times New Roman"/>
              </a:rPr>
              <a:t>Chapter 3: DESCRIPTION OF TOOLS SELECTED</a:t>
            </a:r>
            <a:endParaRPr/>
          </a:p>
          <a:p>
            <a:pPr indent="-228600" lvl="0" marL="228600" rtl="0" algn="l">
              <a:lnSpc>
                <a:spcPct val="106000"/>
              </a:lnSpc>
              <a:spcBef>
                <a:spcPts val="2600"/>
              </a:spcBef>
              <a:spcAft>
                <a:spcPts val="0"/>
              </a:spcAft>
              <a:buClr>
                <a:schemeClr val="lt1"/>
              </a:buClr>
              <a:buSzPts val="1800"/>
              <a:buChar char="●"/>
            </a:pPr>
            <a:r>
              <a:rPr b="1" lang="en-US" sz="1800">
                <a:latin typeface="Times New Roman"/>
                <a:ea typeface="Times New Roman"/>
                <a:cs typeface="Times New Roman"/>
                <a:sym typeface="Times New Roman"/>
              </a:rPr>
              <a:t>Chapter 4:  DETAILED DESCRIPTION OF MODULES IMPLEMENTED </a:t>
            </a:r>
            <a:endParaRPr/>
          </a:p>
          <a:p>
            <a:pPr indent="-228600" lvl="0" marL="228600" rtl="0" algn="l">
              <a:lnSpc>
                <a:spcPct val="106000"/>
              </a:lnSpc>
              <a:spcBef>
                <a:spcPts val="2600"/>
              </a:spcBef>
              <a:spcAft>
                <a:spcPts val="0"/>
              </a:spcAft>
              <a:buClr>
                <a:schemeClr val="lt1"/>
              </a:buClr>
              <a:buSzPts val="1800"/>
              <a:buChar char="●"/>
            </a:pPr>
            <a:r>
              <a:rPr b="1" lang="en-US" sz="1800">
                <a:latin typeface="Times New Roman"/>
                <a:ea typeface="Times New Roman"/>
                <a:cs typeface="Times New Roman"/>
                <a:sym typeface="Times New Roman"/>
              </a:rPr>
              <a:t>Chapter 5: </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NEW LEARNINGS FROM THE COURSE </a:t>
            </a:r>
            <a:endParaRPr sz="1800">
              <a:latin typeface="Calibri"/>
              <a:ea typeface="Calibri"/>
              <a:cs typeface="Calibri"/>
              <a:sym typeface="Calibri"/>
            </a:endParaRPr>
          </a:p>
          <a:p>
            <a:pPr indent="-114300" lvl="0" marL="228600" rtl="0" algn="l">
              <a:lnSpc>
                <a:spcPct val="106000"/>
              </a:lnSpc>
              <a:spcBef>
                <a:spcPts val="2600"/>
              </a:spcBef>
              <a:spcAft>
                <a:spcPts val="0"/>
              </a:spcAft>
              <a:buClr>
                <a:schemeClr val="lt1"/>
              </a:buClr>
              <a:buSzPts val="1800"/>
              <a:buNone/>
            </a:pPr>
            <a:r>
              <a:t/>
            </a:r>
            <a:endParaRPr sz="1800">
              <a:latin typeface="Calibri"/>
              <a:ea typeface="Calibri"/>
              <a:cs typeface="Calibri"/>
              <a:sym typeface="Calibri"/>
            </a:endParaRPr>
          </a:p>
          <a:p>
            <a:pPr indent="-114300" lvl="0" marL="228600" rtl="0" algn="l">
              <a:lnSpc>
                <a:spcPct val="106000"/>
              </a:lnSpc>
              <a:spcBef>
                <a:spcPts val="2600"/>
              </a:spcBef>
              <a:spcAft>
                <a:spcPts val="0"/>
              </a:spcAft>
              <a:buClr>
                <a:schemeClr val="lt1"/>
              </a:buClr>
              <a:buSzPts val="1800"/>
              <a:buNone/>
            </a:pPr>
            <a:r>
              <a:t/>
            </a:r>
            <a:endParaRPr sz="1800">
              <a:latin typeface="Calibri"/>
              <a:ea typeface="Calibri"/>
              <a:cs typeface="Calibri"/>
              <a:sym typeface="Calibri"/>
            </a:endParaRPr>
          </a:p>
          <a:p>
            <a:pPr indent="-121920" lvl="0" marL="274320" rtl="0" algn="l">
              <a:lnSpc>
                <a:spcPct val="90000"/>
              </a:lnSpc>
              <a:spcBef>
                <a:spcPts val="2600"/>
              </a:spcBef>
              <a:spcAft>
                <a:spcPts val="1600"/>
              </a:spcAft>
              <a:buClr>
                <a:schemeClr val="lt1"/>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
          <p:cNvSpPr txBox="1"/>
          <p:nvPr>
            <p:ph type="title"/>
          </p:nvPr>
        </p:nvSpPr>
        <p:spPr>
          <a:xfrm>
            <a:off x="818737" y="182259"/>
            <a:ext cx="10895100" cy="533400"/>
          </a:xfrm>
          <a:prstGeom prst="rect">
            <a:avLst/>
          </a:prstGeom>
          <a:noFill/>
          <a:ln>
            <a:noFill/>
          </a:ln>
        </p:spPr>
        <p:txBody>
          <a:bodyPr anchorCtr="0" anchor="b" bIns="45700" lIns="91425" spcFirstLastPara="1" rIns="91425" wrap="square" tIns="45700">
            <a:normAutofit fontScale="90000"/>
          </a:bodyPr>
          <a:lstStyle/>
          <a:p>
            <a:pPr indent="0" lvl="0" marL="228600" rtl="0" algn="l">
              <a:lnSpc>
                <a:spcPct val="106000"/>
              </a:lnSpc>
              <a:spcBef>
                <a:spcPts val="0"/>
              </a:spcBef>
              <a:spcAft>
                <a:spcPts val="0"/>
              </a:spcAft>
              <a:buClr>
                <a:schemeClr val="lt1"/>
              </a:buClr>
              <a:buSzPct val="100000"/>
              <a:buFont typeface="Times New Roman"/>
              <a:buNone/>
            </a:pPr>
            <a:r>
              <a:rPr b="1" lang="en-US" sz="3200">
                <a:latin typeface="Times New Roman"/>
                <a:ea typeface="Times New Roman"/>
                <a:cs typeface="Times New Roman"/>
                <a:sym typeface="Times New Roman"/>
              </a:rPr>
              <a:t>Chapter 1: INTRODUCTION TO THE COURSE</a:t>
            </a:r>
            <a:endParaRPr/>
          </a:p>
        </p:txBody>
      </p:sp>
      <p:sp>
        <p:nvSpPr>
          <p:cNvPr id="314" name="Google Shape;314;p3"/>
          <p:cNvSpPr txBox="1"/>
          <p:nvPr/>
        </p:nvSpPr>
        <p:spPr>
          <a:xfrm>
            <a:off x="428205" y="1980632"/>
            <a:ext cx="10895100" cy="4725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 1.1 Overview</a:t>
            </a:r>
            <a:endParaRPr/>
          </a:p>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The course "HarvardX: Using Python for Research" is an online learning program offered by Harvard University through the edX platform. It is designed to equip learners with the necessary skills to leverage the power of Python programming for research purposes. The course is part of the Data Science series provided by Harvard University.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1.2. Objectives</a:t>
            </a:r>
            <a:endParaRPr/>
          </a:p>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The number one goal of the course is to equip students with the knowledge and realistic abilities required to recognize, implement, and evaluate machine gaining knowledge of algorithms. </a:t>
            </a:r>
            <a:endParaRPr/>
          </a:p>
          <a:p>
            <a:pPr indent="0" lvl="0" marL="0" marR="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1.3 Topics Covered/Learned</a:t>
            </a:r>
            <a:endParaRPr/>
          </a:p>
          <a:p>
            <a:pPr indent="0" lvl="0" marL="228600" marR="0" rtl="0" algn="l">
              <a:lnSpc>
                <a:spcPct val="106000"/>
              </a:lnSpc>
              <a:spcBef>
                <a:spcPts val="0"/>
              </a:spcBef>
              <a:spcAft>
                <a:spcPts val="0"/>
              </a:spcAft>
              <a:buNone/>
            </a:pPr>
            <a:r>
              <a:rPr b="1" lang="en-US" sz="1800">
                <a:solidFill>
                  <a:schemeClr val="lt1"/>
                </a:solidFill>
                <a:latin typeface="Times New Roman"/>
                <a:ea typeface="Times New Roman"/>
                <a:cs typeface="Times New Roman"/>
                <a:sym typeface="Times New Roman"/>
              </a:rPr>
              <a:t>Module 1: </a:t>
            </a:r>
            <a:r>
              <a:rPr b="1" lang="en-US" sz="1800">
                <a:solidFill>
                  <a:schemeClr val="lt1"/>
                </a:solidFill>
                <a:latin typeface="Times New Roman"/>
                <a:ea typeface="Times New Roman"/>
                <a:cs typeface="Times New Roman"/>
                <a:sym typeface="Times New Roman"/>
              </a:rPr>
              <a:t>Basics of Python 3</a:t>
            </a:r>
            <a:endParaRPr sz="1800">
              <a:solidFill>
                <a:schemeClr val="lt1"/>
              </a:solidFill>
              <a:latin typeface="Calibri"/>
              <a:ea typeface="Calibri"/>
              <a:cs typeface="Calibri"/>
              <a:sym typeface="Calibri"/>
            </a:endParaRPr>
          </a:p>
          <a:p>
            <a:pPr indent="0" lvl="0" marL="228600" marR="0" rtl="0" algn="l">
              <a:lnSpc>
                <a:spcPct val="106000"/>
              </a:lnSpc>
              <a:spcBef>
                <a:spcPts val="800"/>
              </a:spcBef>
              <a:spcAft>
                <a:spcPts val="0"/>
              </a:spcAft>
              <a:buNone/>
            </a:pPr>
            <a:r>
              <a:rPr b="1" lang="en-US" sz="1800">
                <a:solidFill>
                  <a:schemeClr val="lt1"/>
                </a:solidFill>
                <a:latin typeface="Times New Roman"/>
                <a:ea typeface="Times New Roman"/>
                <a:cs typeface="Times New Roman"/>
                <a:sym typeface="Times New Roman"/>
              </a:rPr>
              <a:t>Module 2: </a:t>
            </a:r>
            <a:r>
              <a:rPr b="1" lang="en-US" sz="1800">
                <a:solidFill>
                  <a:schemeClr val="lt1"/>
                </a:solidFill>
                <a:latin typeface="Times New Roman"/>
                <a:ea typeface="Times New Roman"/>
                <a:cs typeface="Times New Roman"/>
                <a:sym typeface="Times New Roman"/>
              </a:rPr>
              <a:t>Python Libraries and Concepts Used in Research</a:t>
            </a:r>
            <a:endParaRPr sz="1800">
              <a:solidFill>
                <a:schemeClr val="lt1"/>
              </a:solidFill>
              <a:latin typeface="Calibri"/>
              <a:ea typeface="Calibri"/>
              <a:cs typeface="Calibri"/>
              <a:sym typeface="Calibri"/>
            </a:endParaRPr>
          </a:p>
          <a:p>
            <a:pPr indent="0" lvl="0" marL="228600" marR="0" rtl="0" algn="l">
              <a:lnSpc>
                <a:spcPct val="106000"/>
              </a:lnSpc>
              <a:spcBef>
                <a:spcPts val="800"/>
              </a:spcBef>
              <a:spcAft>
                <a:spcPts val="0"/>
              </a:spcAft>
              <a:buNone/>
            </a:pPr>
            <a:r>
              <a:rPr b="1" lang="en-US" sz="1800">
                <a:solidFill>
                  <a:schemeClr val="lt1"/>
                </a:solidFill>
                <a:latin typeface="Times New Roman"/>
                <a:ea typeface="Times New Roman"/>
                <a:cs typeface="Times New Roman"/>
                <a:sym typeface="Times New Roman"/>
              </a:rPr>
              <a:t>Module 3: </a:t>
            </a:r>
            <a:r>
              <a:rPr b="1" lang="en-US" sz="1800">
                <a:solidFill>
                  <a:schemeClr val="lt1"/>
                </a:solidFill>
                <a:latin typeface="Times New Roman"/>
                <a:ea typeface="Times New Roman"/>
                <a:cs typeface="Times New Roman"/>
                <a:sym typeface="Times New Roman"/>
              </a:rPr>
              <a:t>Case Studies Part 1</a:t>
            </a:r>
            <a:endParaRPr sz="1800">
              <a:solidFill>
                <a:schemeClr val="lt1"/>
              </a:solidFill>
              <a:latin typeface="Calibri"/>
              <a:ea typeface="Calibri"/>
              <a:cs typeface="Calibri"/>
              <a:sym typeface="Calibri"/>
            </a:endParaRPr>
          </a:p>
          <a:p>
            <a:pPr indent="0" lvl="0" marL="228600" marR="0" rtl="0" algn="l">
              <a:lnSpc>
                <a:spcPct val="106000"/>
              </a:lnSpc>
              <a:spcBef>
                <a:spcPts val="800"/>
              </a:spcBef>
              <a:spcAft>
                <a:spcPts val="0"/>
              </a:spcAft>
              <a:buNone/>
            </a:pPr>
            <a:r>
              <a:rPr b="1" lang="en-US" sz="1800">
                <a:solidFill>
                  <a:schemeClr val="lt1"/>
                </a:solidFill>
                <a:latin typeface="Times New Roman"/>
                <a:ea typeface="Times New Roman"/>
                <a:cs typeface="Times New Roman"/>
                <a:sym typeface="Times New Roman"/>
              </a:rPr>
              <a:t>Module 4: </a:t>
            </a:r>
            <a:r>
              <a:rPr b="1" lang="en-US" sz="1800">
                <a:solidFill>
                  <a:schemeClr val="lt1"/>
                </a:solidFill>
                <a:latin typeface="Times New Roman"/>
                <a:ea typeface="Times New Roman"/>
                <a:cs typeface="Times New Roman"/>
                <a:sym typeface="Times New Roman"/>
              </a:rPr>
              <a:t>Case Studies Part 2</a:t>
            </a:r>
            <a:endParaRPr b="1" sz="1800">
              <a:solidFill>
                <a:schemeClr val="lt1"/>
              </a:solidFill>
              <a:latin typeface="Times New Roman"/>
              <a:ea typeface="Times New Roman"/>
              <a:cs typeface="Times New Roman"/>
              <a:sym typeface="Times New Roman"/>
            </a:endParaRPr>
          </a:p>
          <a:p>
            <a:pPr indent="0" lvl="0" marL="228600" marR="0" rtl="0" algn="l">
              <a:lnSpc>
                <a:spcPct val="106000"/>
              </a:lnSpc>
              <a:spcBef>
                <a:spcPts val="800"/>
              </a:spcBef>
              <a:spcAft>
                <a:spcPts val="0"/>
              </a:spcAft>
              <a:buNone/>
            </a:pPr>
            <a:r>
              <a:rPr b="1" lang="en-US" sz="1800">
                <a:solidFill>
                  <a:schemeClr val="lt1"/>
                </a:solidFill>
                <a:latin typeface="Times New Roman"/>
                <a:ea typeface="Times New Roman"/>
                <a:cs typeface="Times New Roman"/>
                <a:sym typeface="Times New Roman"/>
              </a:rPr>
              <a:t>Module 5: Statistical Learning</a:t>
            </a:r>
            <a:endParaRPr b="1" sz="18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
          <p:cNvSpPr txBox="1"/>
          <p:nvPr/>
        </p:nvSpPr>
        <p:spPr>
          <a:xfrm>
            <a:off x="1102518" y="1905000"/>
            <a:ext cx="10210800" cy="4178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6000"/>
              </a:lnSpc>
              <a:spcBef>
                <a:spcPts val="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Data Manipulation and Analysis </a:t>
            </a:r>
            <a:endParaRPr b="1" sz="2800">
              <a:solidFill>
                <a:schemeClr val="lt1"/>
              </a:solidFill>
              <a:latin typeface="Times New Roman"/>
              <a:ea typeface="Times New Roman"/>
              <a:cs typeface="Times New Roman"/>
              <a:sym typeface="Times New Roman"/>
            </a:endParaRPr>
          </a:p>
          <a:p>
            <a:pPr indent="0" lvl="0" marL="457200" marR="0" rtl="0" algn="l">
              <a:lnSpc>
                <a:spcPct val="106000"/>
              </a:lnSpc>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285750" lvl="0" marL="285750" marR="0" rtl="0" algn="l">
              <a:lnSpc>
                <a:spcPct val="106000"/>
              </a:lnSpc>
              <a:spcBef>
                <a:spcPts val="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Data Visualization </a:t>
            </a:r>
            <a:endParaRPr b="1" sz="2800">
              <a:solidFill>
                <a:schemeClr val="lt1"/>
              </a:solidFill>
              <a:latin typeface="Times New Roman"/>
              <a:ea typeface="Times New Roman"/>
              <a:cs typeface="Times New Roman"/>
              <a:sym typeface="Times New Roman"/>
            </a:endParaRPr>
          </a:p>
          <a:p>
            <a:pPr indent="0" lvl="0" marL="457200" marR="0" rtl="0" algn="l">
              <a:lnSpc>
                <a:spcPct val="106000"/>
              </a:lnSpc>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285750" lvl="0" marL="285750" marR="0" rtl="0" algn="l">
              <a:lnSpc>
                <a:spcPct val="106000"/>
              </a:lnSpc>
              <a:spcBef>
                <a:spcPts val="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Statistical Analysis </a:t>
            </a:r>
            <a:endParaRPr b="1" sz="2800">
              <a:solidFill>
                <a:schemeClr val="lt1"/>
              </a:solidFill>
              <a:latin typeface="Times New Roman"/>
              <a:ea typeface="Times New Roman"/>
              <a:cs typeface="Times New Roman"/>
              <a:sym typeface="Times New Roman"/>
            </a:endParaRPr>
          </a:p>
          <a:p>
            <a:pPr indent="0" lvl="0" marL="457200" marR="0" rtl="0" algn="l">
              <a:lnSpc>
                <a:spcPct val="106000"/>
              </a:lnSpc>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285750" lvl="0" marL="285750" marR="0" rtl="0" algn="l">
              <a:lnSpc>
                <a:spcPct val="106000"/>
              </a:lnSpc>
              <a:spcBef>
                <a:spcPts val="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Machine Learning </a:t>
            </a:r>
            <a:endParaRPr b="1" sz="2800">
              <a:solidFill>
                <a:schemeClr val="lt1"/>
              </a:solidFill>
              <a:latin typeface="Times New Roman"/>
              <a:ea typeface="Times New Roman"/>
              <a:cs typeface="Times New Roman"/>
              <a:sym typeface="Times New Roman"/>
            </a:endParaRPr>
          </a:p>
          <a:p>
            <a:pPr indent="0" lvl="0" marL="457200" marR="0" rtl="0" algn="l">
              <a:lnSpc>
                <a:spcPct val="106000"/>
              </a:lnSpc>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285750" lvl="0" marL="285750" marR="0" rtl="0" algn="l">
              <a:lnSpc>
                <a:spcPct val="106000"/>
              </a:lnSpc>
              <a:spcBef>
                <a:spcPts val="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Research Project Development</a:t>
            </a:r>
            <a:endParaRPr sz="2800">
              <a:solidFill>
                <a:schemeClr val="lt1"/>
              </a:solidFill>
              <a:latin typeface="Calibri"/>
              <a:ea typeface="Calibri"/>
              <a:cs typeface="Calibri"/>
              <a:sym typeface="Calibri"/>
            </a:endParaRPr>
          </a:p>
        </p:txBody>
      </p:sp>
      <p:sp>
        <p:nvSpPr>
          <p:cNvPr id="320" name="Google Shape;320;p4"/>
          <p:cNvSpPr txBox="1"/>
          <p:nvPr>
            <p:ph type="title"/>
          </p:nvPr>
        </p:nvSpPr>
        <p:spPr>
          <a:xfrm>
            <a:off x="1248318" y="322764"/>
            <a:ext cx="9144000" cy="533400"/>
          </a:xfrm>
          <a:prstGeom prst="rect">
            <a:avLst/>
          </a:prstGeom>
          <a:noFill/>
          <a:ln>
            <a:noFill/>
          </a:ln>
        </p:spPr>
        <p:txBody>
          <a:bodyPr anchorCtr="0" anchor="b" bIns="45700" lIns="91425" spcFirstLastPara="1" rIns="91425" wrap="square" tIns="45700">
            <a:normAutofit/>
          </a:bodyPr>
          <a:lstStyle/>
          <a:p>
            <a:pPr indent="-228600" lvl="0" marL="228600" rtl="0" algn="l">
              <a:lnSpc>
                <a:spcPct val="106000"/>
              </a:lnSpc>
              <a:spcBef>
                <a:spcPts val="0"/>
              </a:spcBef>
              <a:spcAft>
                <a:spcPts val="0"/>
              </a:spcAft>
              <a:buClr>
                <a:srgbClr val="FFFFFF"/>
              </a:buClr>
              <a:buSzPts val="2400"/>
              <a:buFont typeface="Times New Roman"/>
              <a:buNone/>
            </a:pPr>
            <a:r>
              <a:rPr b="1" lang="en-US" sz="2400">
                <a:solidFill>
                  <a:srgbClr val="FFFFFF"/>
                </a:solidFill>
                <a:latin typeface="Times New Roman"/>
                <a:ea typeface="Times New Roman"/>
                <a:cs typeface="Times New Roman"/>
                <a:sym typeface="Times New Roman"/>
              </a:rPr>
              <a:t>Chapter 2: METHODOLOGY/TECHNIQUES OR ALGORITHM</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
          <p:cNvSpPr txBox="1"/>
          <p:nvPr>
            <p:ph type="title"/>
          </p:nvPr>
        </p:nvSpPr>
        <p:spPr>
          <a:xfrm>
            <a:off x="912812" y="1028700"/>
            <a:ext cx="8763000" cy="533400"/>
          </a:xfrm>
          <a:prstGeom prst="rect">
            <a:avLst/>
          </a:prstGeom>
          <a:noFill/>
          <a:ln>
            <a:noFill/>
          </a:ln>
        </p:spPr>
        <p:txBody>
          <a:bodyPr anchorCtr="0" anchor="b" bIns="45700" lIns="91425" spcFirstLastPara="1" rIns="91425" wrap="square" tIns="45700">
            <a:normAutofit/>
          </a:bodyPr>
          <a:lstStyle/>
          <a:p>
            <a:pPr indent="0" lvl="0" marL="228600" rtl="0" algn="l">
              <a:lnSpc>
                <a:spcPct val="106000"/>
              </a:lnSpc>
              <a:spcBef>
                <a:spcPts val="0"/>
              </a:spcBef>
              <a:spcAft>
                <a:spcPts val="0"/>
              </a:spcAft>
              <a:buClr>
                <a:schemeClr val="lt1"/>
              </a:buClr>
              <a:buSzPts val="2800"/>
              <a:buFont typeface="Times New Roman"/>
              <a:buNone/>
            </a:pPr>
            <a:r>
              <a:rPr b="1" lang="en-US" sz="2800">
                <a:latin typeface="Times New Roman"/>
                <a:ea typeface="Times New Roman"/>
                <a:cs typeface="Times New Roman"/>
                <a:sym typeface="Times New Roman"/>
              </a:rPr>
              <a:t>Chapter 3 DESCRIPTION OF TOOLS SELECTED</a:t>
            </a:r>
            <a:endParaRPr sz="2800"/>
          </a:p>
        </p:txBody>
      </p:sp>
      <p:sp>
        <p:nvSpPr>
          <p:cNvPr id="326" name="Google Shape;326;p5"/>
          <p:cNvSpPr txBox="1"/>
          <p:nvPr/>
        </p:nvSpPr>
        <p:spPr>
          <a:xfrm>
            <a:off x="1141412" y="1981200"/>
            <a:ext cx="8763000" cy="3581400"/>
          </a:xfrm>
          <a:prstGeom prst="rect">
            <a:avLst/>
          </a:prstGeom>
          <a:noFill/>
          <a:ln>
            <a:noFill/>
          </a:ln>
        </p:spPr>
        <p:txBody>
          <a:bodyPr anchorCtr="0" anchor="b" bIns="45700" lIns="91425" spcFirstLastPara="1" rIns="91425" wrap="square" tIns="45700">
            <a:noAutofit/>
          </a:bodyPr>
          <a:lstStyle/>
          <a:p>
            <a:pPr indent="-457200" lvl="0" marL="457200" marR="0" rtl="0" algn="l">
              <a:lnSpc>
                <a:spcPct val="106000"/>
              </a:lnSpc>
              <a:spcBef>
                <a:spcPts val="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Python</a:t>
            </a:r>
            <a:endParaRPr sz="2800">
              <a:solidFill>
                <a:schemeClr val="lt1"/>
              </a:solidFill>
              <a:latin typeface="Calibri"/>
              <a:ea typeface="Calibri"/>
              <a:cs typeface="Calibri"/>
              <a:sym typeface="Calibri"/>
            </a:endParaRPr>
          </a:p>
          <a:p>
            <a:pPr indent="-457200" lvl="0" marL="457200" marR="0" rtl="0" algn="l">
              <a:lnSpc>
                <a:spcPct val="106000"/>
              </a:lnSpc>
              <a:spcBef>
                <a:spcPts val="80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Jupyter Notebook</a:t>
            </a:r>
            <a:endParaRPr sz="2800">
              <a:solidFill>
                <a:schemeClr val="lt1"/>
              </a:solidFill>
              <a:latin typeface="Calibri"/>
              <a:ea typeface="Calibri"/>
              <a:cs typeface="Calibri"/>
              <a:sym typeface="Calibri"/>
            </a:endParaRPr>
          </a:p>
          <a:p>
            <a:pPr indent="-457200" lvl="0" marL="457200" marR="0" rtl="0" algn="l">
              <a:lnSpc>
                <a:spcPct val="106000"/>
              </a:lnSpc>
              <a:spcBef>
                <a:spcPts val="80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Seaborn</a:t>
            </a:r>
            <a:endParaRPr sz="2800">
              <a:solidFill>
                <a:schemeClr val="lt1"/>
              </a:solidFill>
              <a:latin typeface="Calibri"/>
              <a:ea typeface="Calibri"/>
              <a:cs typeface="Calibri"/>
              <a:sym typeface="Calibri"/>
            </a:endParaRPr>
          </a:p>
          <a:p>
            <a:pPr indent="-457200" lvl="0" marL="457200" marR="0" rtl="0" algn="l">
              <a:lnSpc>
                <a:spcPct val="106000"/>
              </a:lnSpc>
              <a:spcBef>
                <a:spcPts val="80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NumPy</a:t>
            </a:r>
            <a:endParaRPr sz="2800">
              <a:solidFill>
                <a:schemeClr val="lt1"/>
              </a:solidFill>
              <a:latin typeface="Calibri"/>
              <a:ea typeface="Calibri"/>
              <a:cs typeface="Calibri"/>
              <a:sym typeface="Calibri"/>
            </a:endParaRPr>
          </a:p>
          <a:p>
            <a:pPr indent="-457200" lvl="0" marL="457200" marR="0" rtl="0" algn="l">
              <a:lnSpc>
                <a:spcPct val="106000"/>
              </a:lnSpc>
              <a:spcBef>
                <a:spcPts val="80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Pandas</a:t>
            </a:r>
            <a:endParaRPr sz="2800">
              <a:solidFill>
                <a:schemeClr val="lt1"/>
              </a:solidFill>
              <a:latin typeface="Calibri"/>
              <a:ea typeface="Calibri"/>
              <a:cs typeface="Calibri"/>
              <a:sym typeface="Calibri"/>
            </a:endParaRPr>
          </a:p>
          <a:p>
            <a:pPr indent="-457200" lvl="0" marL="457200" marR="0" rtl="0" algn="l">
              <a:lnSpc>
                <a:spcPct val="106000"/>
              </a:lnSpc>
              <a:spcBef>
                <a:spcPts val="800"/>
              </a:spcBef>
              <a:spcAft>
                <a:spcPts val="0"/>
              </a:spcAft>
              <a:buClr>
                <a:schemeClr val="lt1"/>
              </a:buClr>
              <a:buSzPts val="2800"/>
              <a:buFont typeface="Arial"/>
              <a:buChar char="•"/>
            </a:pPr>
            <a:r>
              <a:rPr b="1" lang="en-US" sz="2800">
                <a:solidFill>
                  <a:schemeClr val="lt1"/>
                </a:solidFill>
                <a:latin typeface="Times New Roman"/>
                <a:ea typeface="Times New Roman"/>
                <a:cs typeface="Times New Roman"/>
                <a:sym typeface="Times New Roman"/>
              </a:rPr>
              <a:t>Matplotlib</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
          <p:cNvSpPr txBox="1"/>
          <p:nvPr>
            <p:ph type="title"/>
          </p:nvPr>
        </p:nvSpPr>
        <p:spPr>
          <a:xfrm>
            <a:off x="608806" y="914400"/>
            <a:ext cx="10666411" cy="609600"/>
          </a:xfrm>
          <a:prstGeom prst="rect">
            <a:avLst/>
          </a:prstGeom>
          <a:noFill/>
          <a:ln>
            <a:noFill/>
          </a:ln>
        </p:spPr>
        <p:txBody>
          <a:bodyPr anchorCtr="0" anchor="b" bIns="45700" lIns="91425" spcFirstLastPara="1" rIns="91425" wrap="square" tIns="45700">
            <a:noAutofit/>
          </a:bodyPr>
          <a:lstStyle/>
          <a:p>
            <a:pPr indent="0" lvl="0" marL="228600" rtl="0" algn="l">
              <a:lnSpc>
                <a:spcPct val="106000"/>
              </a:lnSpc>
              <a:spcBef>
                <a:spcPts val="0"/>
              </a:spcBef>
              <a:spcAft>
                <a:spcPts val="0"/>
              </a:spcAft>
              <a:buClr>
                <a:schemeClr val="lt1"/>
              </a:buClr>
              <a:buSzPts val="2400"/>
              <a:buFont typeface="Times New Roman"/>
              <a:buNone/>
            </a:pPr>
            <a:r>
              <a:rPr b="1" lang="en-US" sz="2400">
                <a:latin typeface="Times New Roman"/>
                <a:ea typeface="Times New Roman"/>
                <a:cs typeface="Times New Roman"/>
                <a:sym typeface="Times New Roman"/>
              </a:rPr>
              <a:t>Chapter 4   DETAILED DESCRIPTION OF MODULES IMPLEMENTED </a:t>
            </a:r>
            <a:endParaRPr sz="2400">
              <a:latin typeface="Calibri"/>
              <a:ea typeface="Calibri"/>
              <a:cs typeface="Calibri"/>
              <a:sym typeface="Calibri"/>
            </a:endParaRPr>
          </a:p>
        </p:txBody>
      </p:sp>
      <p:sp>
        <p:nvSpPr>
          <p:cNvPr id="332" name="Google Shape;332;p6"/>
          <p:cNvSpPr txBox="1"/>
          <p:nvPr/>
        </p:nvSpPr>
        <p:spPr>
          <a:xfrm>
            <a:off x="989025" y="1982575"/>
            <a:ext cx="9906000" cy="3511500"/>
          </a:xfrm>
          <a:prstGeom prst="rect">
            <a:avLst/>
          </a:prstGeom>
          <a:noFill/>
          <a:ln>
            <a:noFill/>
          </a:ln>
        </p:spPr>
        <p:txBody>
          <a:bodyPr anchorCtr="0" anchor="t" bIns="45700" lIns="91425" spcFirstLastPara="1" rIns="91425" wrap="square" tIns="45700">
            <a:spAutoFit/>
          </a:bodyPr>
          <a:lstStyle/>
          <a:p>
            <a:pPr indent="0" lvl="0" marL="228600" rtl="0" algn="l">
              <a:lnSpc>
                <a:spcPct val="106000"/>
              </a:lnSpc>
              <a:spcBef>
                <a:spcPts val="0"/>
              </a:spcBef>
              <a:spcAft>
                <a:spcPts val="0"/>
              </a:spcAft>
              <a:buNone/>
            </a:pPr>
            <a:r>
              <a:rPr b="1" lang="en-US" sz="2900">
                <a:solidFill>
                  <a:schemeClr val="lt1"/>
                </a:solidFill>
                <a:latin typeface="Times New Roman"/>
                <a:ea typeface="Times New Roman"/>
                <a:cs typeface="Times New Roman"/>
                <a:sym typeface="Times New Roman"/>
              </a:rPr>
              <a:t>Module 1: Basics of Python 3</a:t>
            </a:r>
            <a:endParaRPr sz="2900">
              <a:solidFill>
                <a:schemeClr val="lt1"/>
              </a:solidFill>
              <a:latin typeface="Calibri"/>
              <a:ea typeface="Calibri"/>
              <a:cs typeface="Calibri"/>
              <a:sym typeface="Calibri"/>
            </a:endParaRPr>
          </a:p>
          <a:p>
            <a:pPr indent="0" lvl="0" marL="228600" rtl="0" algn="l">
              <a:lnSpc>
                <a:spcPct val="106000"/>
              </a:lnSpc>
              <a:spcBef>
                <a:spcPts val="800"/>
              </a:spcBef>
              <a:spcAft>
                <a:spcPts val="0"/>
              </a:spcAft>
              <a:buNone/>
            </a:pPr>
            <a:r>
              <a:rPr b="1" lang="en-US" sz="2900">
                <a:solidFill>
                  <a:schemeClr val="lt1"/>
                </a:solidFill>
                <a:latin typeface="Times New Roman"/>
                <a:ea typeface="Times New Roman"/>
                <a:cs typeface="Times New Roman"/>
                <a:sym typeface="Times New Roman"/>
              </a:rPr>
              <a:t>Module 2: Python Libraries and Concepts Used in Research</a:t>
            </a:r>
            <a:endParaRPr sz="2900">
              <a:solidFill>
                <a:schemeClr val="lt1"/>
              </a:solidFill>
              <a:latin typeface="Calibri"/>
              <a:ea typeface="Calibri"/>
              <a:cs typeface="Calibri"/>
              <a:sym typeface="Calibri"/>
            </a:endParaRPr>
          </a:p>
          <a:p>
            <a:pPr indent="0" lvl="0" marL="228600" rtl="0" algn="l">
              <a:lnSpc>
                <a:spcPct val="106000"/>
              </a:lnSpc>
              <a:spcBef>
                <a:spcPts val="800"/>
              </a:spcBef>
              <a:spcAft>
                <a:spcPts val="0"/>
              </a:spcAft>
              <a:buNone/>
            </a:pPr>
            <a:r>
              <a:rPr b="1" lang="en-US" sz="2900">
                <a:solidFill>
                  <a:schemeClr val="lt1"/>
                </a:solidFill>
                <a:latin typeface="Times New Roman"/>
                <a:ea typeface="Times New Roman"/>
                <a:cs typeface="Times New Roman"/>
                <a:sym typeface="Times New Roman"/>
              </a:rPr>
              <a:t>Module 3: Case Studies Part 1</a:t>
            </a:r>
            <a:endParaRPr sz="2900">
              <a:solidFill>
                <a:schemeClr val="lt1"/>
              </a:solidFill>
              <a:latin typeface="Calibri"/>
              <a:ea typeface="Calibri"/>
              <a:cs typeface="Calibri"/>
              <a:sym typeface="Calibri"/>
            </a:endParaRPr>
          </a:p>
          <a:p>
            <a:pPr indent="0" lvl="0" marL="228600" rtl="0" algn="l">
              <a:lnSpc>
                <a:spcPct val="106000"/>
              </a:lnSpc>
              <a:spcBef>
                <a:spcPts val="800"/>
              </a:spcBef>
              <a:spcAft>
                <a:spcPts val="0"/>
              </a:spcAft>
              <a:buNone/>
            </a:pPr>
            <a:r>
              <a:rPr b="1" lang="en-US" sz="2900">
                <a:solidFill>
                  <a:schemeClr val="lt1"/>
                </a:solidFill>
                <a:latin typeface="Times New Roman"/>
                <a:ea typeface="Times New Roman"/>
                <a:cs typeface="Times New Roman"/>
                <a:sym typeface="Times New Roman"/>
              </a:rPr>
              <a:t>Module 4: Case Studies Part 2</a:t>
            </a:r>
            <a:endParaRPr b="1" sz="2900">
              <a:solidFill>
                <a:schemeClr val="lt1"/>
              </a:solidFill>
              <a:latin typeface="Times New Roman"/>
              <a:ea typeface="Times New Roman"/>
              <a:cs typeface="Times New Roman"/>
              <a:sym typeface="Times New Roman"/>
            </a:endParaRPr>
          </a:p>
          <a:p>
            <a:pPr indent="0" lvl="0" marL="228600" rtl="0" algn="l">
              <a:lnSpc>
                <a:spcPct val="106000"/>
              </a:lnSpc>
              <a:spcBef>
                <a:spcPts val="800"/>
              </a:spcBef>
              <a:spcAft>
                <a:spcPts val="0"/>
              </a:spcAft>
              <a:buNone/>
            </a:pPr>
            <a:r>
              <a:rPr b="1" lang="en-US" sz="2900">
                <a:solidFill>
                  <a:schemeClr val="lt1"/>
                </a:solidFill>
                <a:latin typeface="Times New Roman"/>
                <a:ea typeface="Times New Roman"/>
                <a:cs typeface="Times New Roman"/>
                <a:sym typeface="Times New Roman"/>
              </a:rPr>
              <a:t>Module 5: Statistical Learning</a:t>
            </a:r>
            <a:endParaRPr b="1" sz="2900">
              <a:solidFill>
                <a:schemeClr val="lt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None/>
            </a:pPr>
            <a:r>
              <a:t/>
            </a:r>
            <a:endParaRPr b="1" sz="39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
          <p:cNvSpPr txBox="1"/>
          <p:nvPr>
            <p:ph type="title"/>
          </p:nvPr>
        </p:nvSpPr>
        <p:spPr>
          <a:xfrm>
            <a:off x="760412" y="867013"/>
            <a:ext cx="9524998" cy="609600"/>
          </a:xfrm>
          <a:prstGeom prst="rect">
            <a:avLst/>
          </a:prstGeom>
          <a:noFill/>
          <a:ln>
            <a:noFill/>
          </a:ln>
        </p:spPr>
        <p:txBody>
          <a:bodyPr anchorCtr="0" anchor="b" bIns="45700" lIns="91425" spcFirstLastPara="1" rIns="91425" wrap="square" tIns="45700">
            <a:normAutofit/>
          </a:bodyPr>
          <a:lstStyle/>
          <a:p>
            <a:pPr indent="0" lvl="0" marL="228600" rtl="0" algn="l">
              <a:lnSpc>
                <a:spcPct val="106000"/>
              </a:lnSpc>
              <a:spcBef>
                <a:spcPts val="0"/>
              </a:spcBef>
              <a:spcAft>
                <a:spcPts val="0"/>
              </a:spcAft>
              <a:buClr>
                <a:schemeClr val="lt1"/>
              </a:buClr>
              <a:buSzPts val="2400"/>
              <a:buFont typeface="Times New Roman"/>
              <a:buNone/>
            </a:pPr>
            <a:r>
              <a:rPr b="1" lang="en-US" sz="2400">
                <a:latin typeface="Times New Roman"/>
                <a:ea typeface="Times New Roman"/>
                <a:cs typeface="Times New Roman"/>
                <a:sym typeface="Times New Roman"/>
              </a:rPr>
              <a:t>Chapter 5 </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NEW LEARNINGS FROM THE COURSE </a:t>
            </a:r>
            <a:endParaRPr sz="2400">
              <a:latin typeface="Calibri"/>
              <a:ea typeface="Calibri"/>
              <a:cs typeface="Calibri"/>
              <a:sym typeface="Calibri"/>
            </a:endParaRPr>
          </a:p>
        </p:txBody>
      </p:sp>
      <p:sp>
        <p:nvSpPr>
          <p:cNvPr id="338" name="Google Shape;338;p7"/>
          <p:cNvSpPr txBox="1"/>
          <p:nvPr/>
        </p:nvSpPr>
        <p:spPr>
          <a:xfrm>
            <a:off x="1141397" y="2057400"/>
            <a:ext cx="10470900" cy="3717600"/>
          </a:xfrm>
          <a:prstGeom prst="rect">
            <a:avLst/>
          </a:prstGeom>
          <a:noFill/>
          <a:ln>
            <a:noFill/>
          </a:ln>
        </p:spPr>
        <p:txBody>
          <a:bodyPr anchorCtr="0" anchor="t" bIns="45700" lIns="91425" spcFirstLastPara="1" rIns="91425" wrap="square" tIns="45700">
            <a:spAutoFit/>
          </a:bodyPr>
          <a:lstStyle/>
          <a:p>
            <a:pPr indent="-482600" lvl="0" marL="457200" marR="0" rtl="0" algn="l">
              <a:lnSpc>
                <a:spcPct val="106000"/>
              </a:lnSpc>
              <a:spcBef>
                <a:spcPts val="0"/>
              </a:spcBef>
              <a:spcAft>
                <a:spcPts val="0"/>
              </a:spcAft>
              <a:buClr>
                <a:schemeClr val="lt1"/>
              </a:buClr>
              <a:buSzPts val="3200"/>
              <a:buFont typeface="Arial"/>
              <a:buChar char="•"/>
            </a:pPr>
            <a:r>
              <a:rPr b="1" lang="en-US" sz="3200">
                <a:solidFill>
                  <a:schemeClr val="lt1"/>
                </a:solidFill>
                <a:latin typeface="Times New Roman"/>
                <a:ea typeface="Times New Roman"/>
                <a:cs typeface="Times New Roman"/>
                <a:sym typeface="Times New Roman"/>
              </a:rPr>
              <a:t>Proficiency in Python for Research </a:t>
            </a:r>
            <a:endParaRPr b="1" sz="3200">
              <a:solidFill>
                <a:schemeClr val="lt1"/>
              </a:solidFill>
              <a:latin typeface="Times New Roman"/>
              <a:ea typeface="Times New Roman"/>
              <a:cs typeface="Times New Roman"/>
              <a:sym typeface="Times New Roman"/>
            </a:endParaRPr>
          </a:p>
          <a:p>
            <a:pPr indent="-482600" lvl="0" marL="457200" marR="0" rtl="0" algn="l">
              <a:lnSpc>
                <a:spcPct val="106000"/>
              </a:lnSpc>
              <a:spcBef>
                <a:spcPts val="0"/>
              </a:spcBef>
              <a:spcAft>
                <a:spcPts val="0"/>
              </a:spcAft>
              <a:buClr>
                <a:schemeClr val="lt1"/>
              </a:buClr>
              <a:buSzPts val="3200"/>
              <a:buFont typeface="Arial"/>
              <a:buChar char="•"/>
            </a:pPr>
            <a:r>
              <a:rPr b="1" lang="en-US" sz="3200">
                <a:solidFill>
                  <a:schemeClr val="lt1"/>
                </a:solidFill>
                <a:latin typeface="Times New Roman"/>
                <a:ea typeface="Times New Roman"/>
                <a:cs typeface="Times New Roman"/>
                <a:sym typeface="Times New Roman"/>
              </a:rPr>
              <a:t>Data Manipulation and Analysis Techniques </a:t>
            </a:r>
            <a:endParaRPr b="1" sz="3200">
              <a:solidFill>
                <a:schemeClr val="lt1"/>
              </a:solidFill>
              <a:latin typeface="Times New Roman"/>
              <a:ea typeface="Times New Roman"/>
              <a:cs typeface="Times New Roman"/>
              <a:sym typeface="Times New Roman"/>
            </a:endParaRPr>
          </a:p>
          <a:p>
            <a:pPr indent="-482600" lvl="0" marL="457200" marR="0" rtl="0" algn="l">
              <a:lnSpc>
                <a:spcPct val="106000"/>
              </a:lnSpc>
              <a:spcBef>
                <a:spcPts val="0"/>
              </a:spcBef>
              <a:spcAft>
                <a:spcPts val="0"/>
              </a:spcAft>
              <a:buClr>
                <a:schemeClr val="lt1"/>
              </a:buClr>
              <a:buSzPts val="3200"/>
              <a:buFont typeface="Arial"/>
              <a:buChar char="•"/>
            </a:pPr>
            <a:r>
              <a:rPr b="1" lang="en-US" sz="3200">
                <a:solidFill>
                  <a:schemeClr val="lt1"/>
                </a:solidFill>
                <a:latin typeface="Times New Roman"/>
                <a:ea typeface="Times New Roman"/>
                <a:cs typeface="Times New Roman"/>
                <a:sym typeface="Times New Roman"/>
              </a:rPr>
              <a:t>Data Visualization </a:t>
            </a:r>
            <a:endParaRPr b="1" sz="3200">
              <a:solidFill>
                <a:schemeClr val="lt1"/>
              </a:solidFill>
              <a:latin typeface="Times New Roman"/>
              <a:ea typeface="Times New Roman"/>
              <a:cs typeface="Times New Roman"/>
              <a:sym typeface="Times New Roman"/>
            </a:endParaRPr>
          </a:p>
          <a:p>
            <a:pPr indent="-482600" lvl="0" marL="457200" marR="0" rtl="0" algn="l">
              <a:lnSpc>
                <a:spcPct val="106000"/>
              </a:lnSpc>
              <a:spcBef>
                <a:spcPts val="0"/>
              </a:spcBef>
              <a:spcAft>
                <a:spcPts val="0"/>
              </a:spcAft>
              <a:buClr>
                <a:schemeClr val="lt1"/>
              </a:buClr>
              <a:buSzPts val="3200"/>
              <a:buFont typeface="Arial"/>
              <a:buChar char="•"/>
            </a:pPr>
            <a:r>
              <a:rPr b="1" lang="en-US" sz="3200">
                <a:solidFill>
                  <a:schemeClr val="lt1"/>
                </a:solidFill>
                <a:latin typeface="Times New Roman"/>
                <a:ea typeface="Times New Roman"/>
                <a:cs typeface="Times New Roman"/>
                <a:sym typeface="Times New Roman"/>
              </a:rPr>
              <a:t>Statistical Analysis </a:t>
            </a:r>
            <a:endParaRPr b="1" sz="3200">
              <a:solidFill>
                <a:schemeClr val="lt1"/>
              </a:solidFill>
              <a:latin typeface="Times New Roman"/>
              <a:ea typeface="Times New Roman"/>
              <a:cs typeface="Times New Roman"/>
              <a:sym typeface="Times New Roman"/>
            </a:endParaRPr>
          </a:p>
          <a:p>
            <a:pPr indent="-482600" lvl="0" marL="457200" marR="0" rtl="0" algn="l">
              <a:lnSpc>
                <a:spcPct val="106000"/>
              </a:lnSpc>
              <a:spcBef>
                <a:spcPts val="0"/>
              </a:spcBef>
              <a:spcAft>
                <a:spcPts val="0"/>
              </a:spcAft>
              <a:buClr>
                <a:schemeClr val="lt1"/>
              </a:buClr>
              <a:buSzPts val="3200"/>
              <a:buFont typeface="Arial"/>
              <a:buChar char="•"/>
            </a:pPr>
            <a:r>
              <a:rPr b="1" lang="en-US" sz="3200">
                <a:solidFill>
                  <a:schemeClr val="lt1"/>
                </a:solidFill>
                <a:latin typeface="Times New Roman"/>
                <a:ea typeface="Times New Roman"/>
                <a:cs typeface="Times New Roman"/>
                <a:sym typeface="Times New Roman"/>
              </a:rPr>
              <a:t>Machine Learning Fundamentals </a:t>
            </a:r>
            <a:endParaRPr b="1" sz="3200">
              <a:solidFill>
                <a:schemeClr val="lt1"/>
              </a:solidFill>
              <a:latin typeface="Times New Roman"/>
              <a:ea typeface="Times New Roman"/>
              <a:cs typeface="Times New Roman"/>
              <a:sym typeface="Times New Roman"/>
            </a:endParaRPr>
          </a:p>
          <a:p>
            <a:pPr indent="-482600" lvl="0" marL="457200" marR="0" rtl="0" algn="l">
              <a:lnSpc>
                <a:spcPct val="106000"/>
              </a:lnSpc>
              <a:spcBef>
                <a:spcPts val="0"/>
              </a:spcBef>
              <a:spcAft>
                <a:spcPts val="0"/>
              </a:spcAft>
              <a:buClr>
                <a:schemeClr val="lt1"/>
              </a:buClr>
              <a:buSzPts val="3200"/>
              <a:buFont typeface="Arial"/>
              <a:buChar char="•"/>
            </a:pPr>
            <a:r>
              <a:rPr b="1" lang="en-US" sz="3200">
                <a:solidFill>
                  <a:schemeClr val="lt1"/>
                </a:solidFill>
                <a:latin typeface="Times New Roman"/>
                <a:ea typeface="Times New Roman"/>
                <a:cs typeface="Times New Roman"/>
                <a:sym typeface="Times New Roman"/>
              </a:rPr>
              <a:t>Practical Application of Python in Research </a:t>
            </a:r>
            <a:endParaRPr b="1" sz="3200">
              <a:solidFill>
                <a:schemeClr val="lt1"/>
              </a:solidFill>
              <a:latin typeface="Times New Roman"/>
              <a:ea typeface="Times New Roman"/>
              <a:cs typeface="Times New Roman"/>
              <a:sym typeface="Times New Roman"/>
            </a:endParaRPr>
          </a:p>
          <a:p>
            <a:pPr indent="-482600" lvl="0" marL="457200" marR="0" rtl="0" algn="l">
              <a:lnSpc>
                <a:spcPct val="106000"/>
              </a:lnSpc>
              <a:spcBef>
                <a:spcPts val="0"/>
              </a:spcBef>
              <a:spcAft>
                <a:spcPts val="0"/>
              </a:spcAft>
              <a:buClr>
                <a:schemeClr val="lt1"/>
              </a:buClr>
              <a:buSzPts val="3200"/>
              <a:buFont typeface="Arial"/>
              <a:buChar char="•"/>
            </a:pPr>
            <a:r>
              <a:rPr b="1" lang="en-US" sz="3200">
                <a:solidFill>
                  <a:schemeClr val="lt1"/>
                </a:solidFill>
                <a:latin typeface="Times New Roman"/>
                <a:ea typeface="Times New Roman"/>
                <a:cs typeface="Times New Roman"/>
                <a:sym typeface="Times New Roman"/>
              </a:rPr>
              <a:t>Collaborative Learning and Community Interaction</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8"/>
          <p:cNvSpPr txBox="1"/>
          <p:nvPr>
            <p:ph type="title"/>
          </p:nvPr>
        </p:nvSpPr>
        <p:spPr>
          <a:xfrm>
            <a:off x="1522414" y="838200"/>
            <a:ext cx="9143998" cy="609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Consolas"/>
              <a:buNone/>
            </a:pPr>
            <a:r>
              <a:rPr lang="en-US"/>
              <a:t>Project: Bird Migration</a:t>
            </a:r>
            <a:endParaRPr/>
          </a:p>
        </p:txBody>
      </p:sp>
      <p:sp>
        <p:nvSpPr>
          <p:cNvPr id="344" name="Google Shape;344;p8"/>
          <p:cNvSpPr txBox="1"/>
          <p:nvPr>
            <p:ph idx="1" type="body"/>
          </p:nvPr>
        </p:nvSpPr>
        <p:spPr>
          <a:xfrm>
            <a:off x="1522414" y="1905000"/>
            <a:ext cx="8381998" cy="533400"/>
          </a:xfrm>
          <a:prstGeom prst="rect">
            <a:avLst/>
          </a:prstGeom>
          <a:noFill/>
          <a:ln>
            <a:noFill/>
          </a:ln>
        </p:spPr>
        <p:txBody>
          <a:bodyPr anchorCtr="0" anchor="t" bIns="45700" lIns="91425" spcFirstLastPara="1" rIns="91425" wrap="square" tIns="45700">
            <a:normAutofit/>
          </a:bodyPr>
          <a:lstStyle/>
          <a:p>
            <a:pPr indent="-299720" lvl="0" marL="274320" rtl="0" algn="l">
              <a:lnSpc>
                <a:spcPct val="90000"/>
              </a:lnSpc>
              <a:spcBef>
                <a:spcPts val="0"/>
              </a:spcBef>
              <a:spcAft>
                <a:spcPts val="1600"/>
              </a:spcAft>
              <a:buClr>
                <a:schemeClr val="lt1"/>
              </a:buClr>
              <a:buSzPts val="2800"/>
              <a:buChar char="●"/>
            </a:pPr>
            <a:r>
              <a:rPr lang="en-US" sz="2100"/>
              <a:t>Using bird data from kaggle and implementing in Jupyter Notebook. </a:t>
            </a:r>
            <a:endParaRPr sz="21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2018-11-25T04:29:53Z</dcterms:created>
  <dc:creator>santiago alzate hurtado</dc:creator>
</cp:coreProperties>
</file>