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130909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16805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4750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3350591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3995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33377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2341841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51009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68127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5B8204-6F5F-4EF0-851F-86122200A35C}"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13870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B8204-6F5F-4EF0-851F-86122200A35C}"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54497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5B8204-6F5F-4EF0-851F-86122200A35C}"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395484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B8204-6F5F-4EF0-851F-86122200A35C}"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256811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B8204-6F5F-4EF0-851F-86122200A35C}"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86235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5B8204-6F5F-4EF0-851F-86122200A35C}"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216774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5B8204-6F5F-4EF0-851F-86122200A35C}"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20EAC-C3D9-4595-9DBB-7B7F8B362ADB}" type="slidenum">
              <a:rPr lang="en-US" smtClean="0"/>
              <a:t>‹#›</a:t>
            </a:fld>
            <a:endParaRPr lang="en-US"/>
          </a:p>
        </p:txBody>
      </p:sp>
    </p:spTree>
    <p:extLst>
      <p:ext uri="{BB962C8B-B14F-4D97-AF65-F5344CB8AC3E}">
        <p14:creationId xmlns:p14="http://schemas.microsoft.com/office/powerpoint/2010/main" val="333333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5B8204-6F5F-4EF0-851F-86122200A35C}" type="datetimeFigureOut">
              <a:rPr lang="en-US" smtClean="0"/>
              <a:t>1/30/2020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320EAC-C3D9-4595-9DBB-7B7F8B362ADB}" type="slidenum">
              <a:rPr lang="en-US" smtClean="0"/>
              <a:t>‹#›</a:t>
            </a:fld>
            <a:endParaRPr lang="en-US"/>
          </a:p>
        </p:txBody>
      </p:sp>
    </p:spTree>
    <p:extLst>
      <p:ext uri="{BB962C8B-B14F-4D97-AF65-F5344CB8AC3E}">
        <p14:creationId xmlns:p14="http://schemas.microsoft.com/office/powerpoint/2010/main" val="2686987038"/>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cloud.google.com/solutions/iot/"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cloud.google.com/ml-engi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Smart Energy Meter </a:t>
            </a:r>
            <a:endParaRPr lang="en-US" dirty="0"/>
          </a:p>
        </p:txBody>
      </p:sp>
      <p:sp>
        <p:nvSpPr>
          <p:cNvPr id="3" name="Subtitle 2"/>
          <p:cNvSpPr>
            <a:spLocks noGrp="1"/>
          </p:cNvSpPr>
          <p:nvPr>
            <p:ph type="subTitle" idx="1"/>
          </p:nvPr>
        </p:nvSpPr>
        <p:spPr/>
        <p:txBody>
          <a:bodyPr/>
          <a:lstStyle/>
          <a:p>
            <a:r>
              <a:rPr lang="en-IN" dirty="0" smtClean="0"/>
              <a:t>                                                               “Electricity monitoring made smart”  </a:t>
            </a:r>
            <a:endParaRPr lang="en-US" dirty="0"/>
          </a:p>
        </p:txBody>
      </p:sp>
    </p:spTree>
    <p:extLst>
      <p:ext uri="{BB962C8B-B14F-4D97-AF65-F5344CB8AC3E}">
        <p14:creationId xmlns:p14="http://schemas.microsoft.com/office/powerpoint/2010/main" val="17941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041" y="934378"/>
            <a:ext cx="8479529" cy="4769735"/>
          </a:xfrm>
        </p:spPr>
      </p:pic>
    </p:spTree>
    <p:extLst>
      <p:ext uri="{BB962C8B-B14F-4D97-AF65-F5344CB8AC3E}">
        <p14:creationId xmlns:p14="http://schemas.microsoft.com/office/powerpoint/2010/main" val="2879155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Smart Energy Meter ?</a:t>
            </a:r>
            <a:endParaRPr lang="en-US" dirty="0"/>
          </a:p>
        </p:txBody>
      </p:sp>
      <p:sp>
        <p:nvSpPr>
          <p:cNvPr id="3" name="Content Placeholder 2"/>
          <p:cNvSpPr>
            <a:spLocks noGrp="1"/>
          </p:cNvSpPr>
          <p:nvPr>
            <p:ph idx="1"/>
          </p:nvPr>
        </p:nvSpPr>
        <p:spPr>
          <a:xfrm>
            <a:off x="537997" y="2204132"/>
            <a:ext cx="8596668" cy="3880773"/>
          </a:xfrm>
        </p:spPr>
        <p:txBody>
          <a:bodyPr>
            <a:normAutofit/>
          </a:bodyPr>
          <a:lstStyle/>
          <a:p>
            <a:r>
              <a:rPr lang="en-IN" dirty="0" smtClean="0"/>
              <a:t>No more huge electricity bills</a:t>
            </a:r>
          </a:p>
          <a:p>
            <a:endParaRPr lang="en-IN" dirty="0"/>
          </a:p>
          <a:p>
            <a:r>
              <a:rPr lang="en-IN" dirty="0" smtClean="0"/>
              <a:t>Get notified with instant alerts</a:t>
            </a:r>
          </a:p>
          <a:p>
            <a:endParaRPr lang="en-IN" dirty="0"/>
          </a:p>
          <a:p>
            <a:r>
              <a:rPr lang="en-IN" dirty="0" smtClean="0"/>
              <a:t>Get usage and cost overview </a:t>
            </a:r>
          </a:p>
          <a:p>
            <a:endParaRPr lang="en-IN" dirty="0"/>
          </a:p>
          <a:p>
            <a:r>
              <a:rPr lang="en-IN" dirty="0" smtClean="0"/>
              <a:t>Save money and electricity with the power of Artificial intelligence and Machine learning algorithms</a:t>
            </a:r>
          </a:p>
          <a:p>
            <a:r>
              <a:rPr lang="en-IN" dirty="0" smtClean="0"/>
              <a:t>Security at its finest by employing Blockchain technology</a:t>
            </a:r>
          </a:p>
        </p:txBody>
      </p:sp>
    </p:spTree>
    <p:extLst>
      <p:ext uri="{BB962C8B-B14F-4D97-AF65-F5344CB8AC3E}">
        <p14:creationId xmlns:p14="http://schemas.microsoft.com/office/powerpoint/2010/main" val="82148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Model</a:t>
            </a:r>
            <a:endParaRPr lang="en-US" dirty="0"/>
          </a:p>
        </p:txBody>
      </p:sp>
      <p:sp>
        <p:nvSpPr>
          <p:cNvPr id="4" name="Rectangle 3"/>
          <p:cNvSpPr/>
          <p:nvPr/>
        </p:nvSpPr>
        <p:spPr>
          <a:xfrm>
            <a:off x="3431178" y="2699657"/>
            <a:ext cx="2229394" cy="95794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 Micro-controller</a:t>
            </a:r>
            <a:endParaRPr lang="en-US" dirty="0"/>
          </a:p>
        </p:txBody>
      </p:sp>
      <p:sp>
        <p:nvSpPr>
          <p:cNvPr id="5" name="Rectangle 4"/>
          <p:cNvSpPr/>
          <p:nvPr/>
        </p:nvSpPr>
        <p:spPr>
          <a:xfrm>
            <a:off x="322218" y="2612572"/>
            <a:ext cx="1776548" cy="10450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Appliances or KSEB Meter</a:t>
            </a:r>
            <a:endParaRPr lang="en-US" dirty="0"/>
          </a:p>
        </p:txBody>
      </p:sp>
      <p:sp>
        <p:nvSpPr>
          <p:cNvPr id="6" name="Rectangle 5"/>
          <p:cNvSpPr/>
          <p:nvPr/>
        </p:nvSpPr>
        <p:spPr>
          <a:xfrm>
            <a:off x="6866708" y="2656113"/>
            <a:ext cx="1907177" cy="104502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Wifi or LoRA Transmitter</a:t>
            </a:r>
            <a:endParaRPr lang="en-US" dirty="0"/>
          </a:p>
        </p:txBody>
      </p:sp>
      <p:sp>
        <p:nvSpPr>
          <p:cNvPr id="7" name="Rectangle 6"/>
          <p:cNvSpPr/>
          <p:nvPr/>
        </p:nvSpPr>
        <p:spPr>
          <a:xfrm>
            <a:off x="3483429" y="4902926"/>
            <a:ext cx="2124892" cy="107986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KSEB Cloud Server or Local KSEB Server</a:t>
            </a:r>
            <a:endParaRPr lang="en-US" dirty="0"/>
          </a:p>
        </p:txBody>
      </p:sp>
      <p:sp>
        <p:nvSpPr>
          <p:cNvPr id="8" name="Right Arrow 7"/>
          <p:cNvSpPr/>
          <p:nvPr/>
        </p:nvSpPr>
        <p:spPr>
          <a:xfrm>
            <a:off x="2098766" y="3074126"/>
            <a:ext cx="1332412" cy="191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669282" y="3100250"/>
            <a:ext cx="1271451" cy="165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a:stCxn id="6" idx="3"/>
            <a:endCxn id="7" idx="3"/>
          </p:cNvCxnSpPr>
          <p:nvPr/>
        </p:nvCxnSpPr>
        <p:spPr>
          <a:xfrm flipH="1">
            <a:off x="5608321" y="3178628"/>
            <a:ext cx="3165564" cy="2264229"/>
          </a:xfrm>
          <a:prstGeom prst="bentConnector3">
            <a:avLst>
              <a:gd name="adj1" fmla="val -7221"/>
            </a:avLst>
          </a:prstGeom>
          <a:ln>
            <a:tailEnd type="triangle"/>
          </a:ln>
        </p:spPr>
        <p:style>
          <a:lnRef idx="3">
            <a:schemeClr val="accent5"/>
          </a:lnRef>
          <a:fillRef idx="0">
            <a:schemeClr val="accent5"/>
          </a:fillRef>
          <a:effectRef idx="2">
            <a:schemeClr val="accent5"/>
          </a:effectRef>
          <a:fontRef idx="minor">
            <a:schemeClr val="tx1"/>
          </a:fontRef>
        </p:style>
      </p:cxnSp>
      <p:sp>
        <p:nvSpPr>
          <p:cNvPr id="15" name="Rectangle 14"/>
          <p:cNvSpPr/>
          <p:nvPr/>
        </p:nvSpPr>
        <p:spPr>
          <a:xfrm>
            <a:off x="557349" y="4859383"/>
            <a:ext cx="1915885" cy="112340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Android Application</a:t>
            </a:r>
          </a:p>
        </p:txBody>
      </p:sp>
      <p:sp>
        <p:nvSpPr>
          <p:cNvPr id="18" name="Left-Right Arrow 17"/>
          <p:cNvSpPr/>
          <p:nvPr/>
        </p:nvSpPr>
        <p:spPr>
          <a:xfrm>
            <a:off x="2473234" y="5381897"/>
            <a:ext cx="1010195" cy="2090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908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There are a lot of meter reader’s who work for KSEB ? Would they loose their jobs</a:t>
            </a:r>
            <a:endParaRPr lang="en-US" dirty="0"/>
          </a:p>
        </p:txBody>
      </p:sp>
      <p:sp>
        <p:nvSpPr>
          <p:cNvPr id="3" name="Content Placeholder 2"/>
          <p:cNvSpPr>
            <a:spLocks noGrp="1"/>
          </p:cNvSpPr>
          <p:nvPr>
            <p:ph idx="1"/>
          </p:nvPr>
        </p:nvSpPr>
        <p:spPr/>
        <p:txBody>
          <a:bodyPr>
            <a:normAutofit/>
          </a:bodyPr>
          <a:lstStyle/>
          <a:p>
            <a:r>
              <a:rPr lang="en-IN" dirty="0" smtClean="0"/>
              <a:t>Our smart meter have 2 modes of operation:</a:t>
            </a:r>
          </a:p>
          <a:p>
            <a:endParaRPr lang="en-IN" dirty="0" smtClean="0"/>
          </a:p>
          <a:p>
            <a:r>
              <a:rPr lang="en-IN" b="1" dirty="0"/>
              <a:t>Semi automatic </a:t>
            </a:r>
            <a:r>
              <a:rPr lang="en-IN" dirty="0"/>
              <a:t>: </a:t>
            </a:r>
            <a:r>
              <a:rPr lang="en-IN" dirty="0" smtClean="0"/>
              <a:t>This mode </a:t>
            </a:r>
            <a:r>
              <a:rPr lang="en-IN" dirty="0"/>
              <a:t>mainly </a:t>
            </a:r>
            <a:r>
              <a:rPr lang="en-IN" dirty="0" smtClean="0"/>
              <a:t>focusses </a:t>
            </a:r>
            <a:r>
              <a:rPr lang="en-IN" dirty="0"/>
              <a:t>on old age people who cant use </a:t>
            </a:r>
            <a:r>
              <a:rPr lang="en-IN" dirty="0" smtClean="0"/>
              <a:t>smartphones and internet the meter reading are transmitted via radio frequencies to a local KSEB station where the data is later is uploaded to the cloud. For this purpose we shall be needing the workforce of people so the people who lost their jobs have a opportunity !</a:t>
            </a:r>
          </a:p>
          <a:p>
            <a:endParaRPr lang="en-IN" dirty="0"/>
          </a:p>
          <a:p>
            <a:r>
              <a:rPr lang="en-IN" b="1" dirty="0" smtClean="0"/>
              <a:t>Fully automatic </a:t>
            </a:r>
            <a:r>
              <a:rPr lang="en-IN" dirty="0" smtClean="0"/>
              <a:t>: This mode is self explanatory the functions are automatic and hassle free without any assistance the systems functions</a:t>
            </a:r>
          </a:p>
          <a:p>
            <a:pPr marL="0" indent="0">
              <a:buNone/>
            </a:pPr>
            <a:endParaRPr lang="en-IN" dirty="0" smtClean="0"/>
          </a:p>
          <a:p>
            <a:pPr marL="0" indent="0">
              <a:buNone/>
            </a:pPr>
            <a:endParaRPr lang="en-IN" dirty="0"/>
          </a:p>
          <a:p>
            <a:endParaRPr lang="en-US" dirty="0"/>
          </a:p>
          <a:p>
            <a:endParaRPr lang="en-IN" dirty="0" smtClean="0"/>
          </a:p>
        </p:txBody>
      </p:sp>
    </p:spTree>
    <p:extLst>
      <p:ext uri="{BB962C8B-B14F-4D97-AF65-F5344CB8AC3E}">
        <p14:creationId xmlns:p14="http://schemas.microsoft.com/office/powerpoint/2010/main" val="4363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about power theft ? What if the hardware is hacked ?</a:t>
            </a:r>
            <a:endParaRPr lang="en-US" dirty="0"/>
          </a:p>
        </p:txBody>
      </p:sp>
      <p:sp>
        <p:nvSpPr>
          <p:cNvPr id="3" name="Content Placeholder 2"/>
          <p:cNvSpPr>
            <a:spLocks noGrp="1"/>
          </p:cNvSpPr>
          <p:nvPr>
            <p:ph idx="1"/>
          </p:nvPr>
        </p:nvSpPr>
        <p:spPr/>
        <p:txBody>
          <a:bodyPr>
            <a:normAutofit/>
          </a:bodyPr>
          <a:lstStyle/>
          <a:p>
            <a:r>
              <a:rPr lang="en-IN" dirty="0" smtClean="0"/>
              <a:t>We have implemented some counter-measures stop power theft and other malpractices in </a:t>
            </a:r>
            <a:r>
              <a:rPr lang="en-IN" b="1" dirty="0" smtClean="0"/>
              <a:t>hardware sections </a:t>
            </a:r>
            <a:r>
              <a:rPr lang="en-IN" dirty="0" smtClean="0"/>
              <a:t>and </a:t>
            </a:r>
            <a:r>
              <a:rPr lang="en-IN" b="1" dirty="0" smtClean="0"/>
              <a:t>software sections </a:t>
            </a:r>
            <a:r>
              <a:rPr lang="en-IN" dirty="0" smtClean="0"/>
              <a:t>of the smart meter:</a:t>
            </a:r>
          </a:p>
          <a:p>
            <a:endParaRPr lang="en-IN" dirty="0"/>
          </a:p>
          <a:p>
            <a:r>
              <a:rPr lang="en-IN" b="1" dirty="0" smtClean="0"/>
              <a:t>Hardware section: </a:t>
            </a:r>
            <a:r>
              <a:rPr lang="en-IN" dirty="0" smtClean="0"/>
              <a:t>The system verifies whether the internal connections are intact, in case of malpractice the system waits for 5 seconds and alerts using the buzzer and send a power theft alert to KSEB server and shuts down.</a:t>
            </a:r>
          </a:p>
          <a:p>
            <a:endParaRPr lang="en-IN" dirty="0"/>
          </a:p>
          <a:p>
            <a:r>
              <a:rPr lang="en-IN" b="1" dirty="0" smtClean="0"/>
              <a:t>Software section:</a:t>
            </a:r>
            <a:r>
              <a:rPr lang="en-IN" dirty="0" smtClean="0"/>
              <a:t> The system is soon to be updated with blockchain technology which shall ensure maximum security in the cloud and thereby ensuring maximum reliability  </a:t>
            </a:r>
            <a:r>
              <a:rPr lang="en-IN" b="1" dirty="0" smtClean="0"/>
              <a:t> </a:t>
            </a:r>
            <a:endParaRPr lang="en-US" b="1" dirty="0"/>
          </a:p>
        </p:txBody>
      </p:sp>
    </p:spTree>
    <p:extLst>
      <p:ext uri="{BB962C8B-B14F-4D97-AF65-F5344CB8AC3E}">
        <p14:creationId xmlns:p14="http://schemas.microsoft.com/office/powerpoint/2010/main" val="27914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806" y="200297"/>
            <a:ext cx="8596668" cy="1320800"/>
          </a:xfrm>
        </p:spPr>
        <p:txBody>
          <a:bodyPr>
            <a:normAutofit/>
          </a:bodyPr>
          <a:lstStyle/>
          <a:p>
            <a:r>
              <a:rPr lang="en-IN" dirty="0" smtClean="0"/>
              <a:t>Blockchain </a:t>
            </a:r>
            <a:r>
              <a:rPr lang="en-IN" dirty="0" err="1" smtClean="0"/>
              <a:t>Techonlogy</a:t>
            </a:r>
            <a:r>
              <a:rPr lang="en-IN" dirty="0" smtClean="0"/>
              <a:t>: A Glimpse into</a:t>
            </a:r>
            <a:br>
              <a:rPr lang="en-IN" dirty="0" smtClean="0"/>
            </a:br>
            <a:r>
              <a:rPr lang="en-IN" dirty="0" smtClean="0"/>
              <a:t>the future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689" y="1521097"/>
            <a:ext cx="8523530" cy="4792617"/>
          </a:xfrm>
        </p:spPr>
      </p:pic>
    </p:spTree>
    <p:extLst>
      <p:ext uri="{BB962C8B-B14F-4D97-AF65-F5344CB8AC3E}">
        <p14:creationId xmlns:p14="http://schemas.microsoft.com/office/powerpoint/2010/main" val="3726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806" y="200297"/>
            <a:ext cx="8596668" cy="1320800"/>
          </a:xfrm>
        </p:spPr>
        <p:txBody>
          <a:bodyPr/>
          <a:lstStyle/>
          <a:p>
            <a:r>
              <a:rPr lang="en-IN" dirty="0" smtClean="0"/>
              <a:t>Blockchain in smart meter ?! So the payments are in cryptocurrency?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268" y="1428977"/>
            <a:ext cx="7961258" cy="5369763"/>
          </a:xfrm>
        </p:spPr>
      </p:pic>
    </p:spTree>
    <p:extLst>
      <p:ext uri="{BB962C8B-B14F-4D97-AF65-F5344CB8AC3E}">
        <p14:creationId xmlns:p14="http://schemas.microsoft.com/office/powerpoint/2010/main" val="15717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57" y="148045"/>
            <a:ext cx="8596668" cy="1320800"/>
          </a:xfrm>
        </p:spPr>
        <p:txBody>
          <a:bodyPr>
            <a:normAutofit fontScale="90000"/>
          </a:bodyPr>
          <a:lstStyle/>
          <a:p>
            <a:r>
              <a:rPr lang="en-US" dirty="0"/>
              <a:t>AI in depth: </a:t>
            </a:r>
            <a:r>
              <a:rPr lang="en-US" dirty="0" smtClean="0"/>
              <a:t>Machine learning for smart power savings.</a:t>
            </a:r>
            <a:r>
              <a:rPr lang="en-US" dirty="0"/>
              <a:t/>
            </a:r>
            <a:br>
              <a:rPr lang="en-US" dirty="0"/>
            </a:br>
            <a:endParaRPr lang="en-US" dirty="0"/>
          </a:p>
        </p:txBody>
      </p:sp>
      <p:sp>
        <p:nvSpPr>
          <p:cNvPr id="3" name="Content Placeholder 2"/>
          <p:cNvSpPr>
            <a:spLocks noGrp="1"/>
          </p:cNvSpPr>
          <p:nvPr>
            <p:ph idx="1"/>
          </p:nvPr>
        </p:nvSpPr>
        <p:spPr>
          <a:xfrm>
            <a:off x="598957" y="1054600"/>
            <a:ext cx="8596668" cy="3880773"/>
          </a:xfrm>
        </p:spPr>
        <p:txBody>
          <a:bodyPr/>
          <a:lstStyle/>
          <a:p>
            <a:pPr marL="0" indent="0">
              <a:buNone/>
            </a:pPr>
            <a:endParaRPr lang="en-US" dirty="0"/>
          </a:p>
          <a:p>
            <a:r>
              <a:rPr lang="en-US" dirty="0"/>
              <a:t>We adopt a long short-term memory (LSTM) based network as our classification model</a:t>
            </a:r>
            <a:r>
              <a:rPr lang="en-US" dirty="0" smtClean="0"/>
              <a:t>.</a:t>
            </a:r>
          </a:p>
          <a:p>
            <a:r>
              <a:rPr lang="en-US" dirty="0"/>
              <a:t>The system entirely based on Google Cloud Platform, including data collection through </a:t>
            </a:r>
            <a:r>
              <a:rPr lang="en-US" dirty="0">
                <a:hlinkClick r:id="rId2"/>
              </a:rPr>
              <a:t>Cloud </a:t>
            </a:r>
            <a:r>
              <a:rPr lang="en-US" dirty="0" err="1">
                <a:hlinkClick r:id="rId2"/>
              </a:rPr>
              <a:t>IoT</a:t>
            </a:r>
            <a:r>
              <a:rPr lang="en-US" dirty="0">
                <a:hlinkClick r:id="rId2"/>
              </a:rPr>
              <a:t> Core</a:t>
            </a:r>
            <a:r>
              <a:rPr lang="en-US" dirty="0"/>
              <a:t>, a </a:t>
            </a:r>
            <a:r>
              <a:rPr lang="en-US" dirty="0" smtClean="0"/>
              <a:t>model </a:t>
            </a:r>
            <a:r>
              <a:rPr lang="en-US" dirty="0"/>
              <a:t>built using </a:t>
            </a:r>
            <a:r>
              <a:rPr lang="en-US" dirty="0" err="1">
                <a:hlinkClick r:id="rId3"/>
              </a:rPr>
              <a:t>TensorFlow</a:t>
            </a:r>
            <a:r>
              <a:rPr lang="en-US" dirty="0"/>
              <a:t> and trained on </a:t>
            </a:r>
            <a:r>
              <a:rPr lang="en-US" dirty="0">
                <a:hlinkClick r:id="rId4"/>
              </a:rPr>
              <a:t>Cloud Machine Learning Engine</a:t>
            </a:r>
            <a:r>
              <a:rPr lang="en-US" dirty="0"/>
              <a:t>, and real-time serving</a:t>
            </a:r>
          </a:p>
          <a:p>
            <a:r>
              <a:rPr lang="en-US" dirty="0" smtClean="0"/>
              <a:t> </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2712" y="3164612"/>
            <a:ext cx="7267847" cy="3693388"/>
          </a:xfrm>
          <a:prstGeom prst="rect">
            <a:avLst/>
          </a:prstGeom>
        </p:spPr>
      </p:pic>
    </p:spTree>
    <p:extLst>
      <p:ext uri="{BB962C8B-B14F-4D97-AF65-F5344CB8AC3E}">
        <p14:creationId xmlns:p14="http://schemas.microsoft.com/office/powerpoint/2010/main" val="1412084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a:t>
            </a:r>
            <a:r>
              <a:rPr lang="en-US" dirty="0" smtClean="0"/>
              <a:t>and ML : How it helps ?</a:t>
            </a:r>
            <a:endParaRPr lang="en-US" dirty="0"/>
          </a:p>
        </p:txBody>
      </p:sp>
      <p:sp>
        <p:nvSpPr>
          <p:cNvPr id="3" name="Content Placeholder 2"/>
          <p:cNvSpPr>
            <a:spLocks noGrp="1"/>
          </p:cNvSpPr>
          <p:nvPr>
            <p:ph idx="1"/>
          </p:nvPr>
        </p:nvSpPr>
        <p:spPr>
          <a:xfrm>
            <a:off x="548640" y="1454331"/>
            <a:ext cx="8725362" cy="4587031"/>
          </a:xfrm>
        </p:spPr>
        <p:txBody>
          <a:bodyPr>
            <a:normAutofit/>
          </a:bodyPr>
          <a:lstStyle/>
          <a:p>
            <a:r>
              <a:rPr lang="en-US" dirty="0"/>
              <a:t>Once the algorithm identifies an appliance’s operating status, we can then build out a few more applications. For example</a:t>
            </a:r>
            <a:r>
              <a:rPr lang="en-US" dirty="0" smtClean="0"/>
              <a:t>:</a:t>
            </a:r>
          </a:p>
          <a:p>
            <a:endParaRPr lang="en-US" dirty="0"/>
          </a:p>
          <a:p>
            <a:r>
              <a:rPr lang="en-US" b="1" dirty="0"/>
              <a:t>Anomaly detection: </a:t>
            </a:r>
            <a:r>
              <a:rPr lang="en-US" dirty="0"/>
              <a:t>Usually the TV is turned off when there is no one at home. An application can send a message to the user if the TV turns on at an unexpected or unusual time.</a:t>
            </a:r>
          </a:p>
          <a:p>
            <a:endParaRPr lang="en-US" b="1" dirty="0" smtClean="0"/>
          </a:p>
          <a:p>
            <a:r>
              <a:rPr lang="en-US" b="1" dirty="0" smtClean="0"/>
              <a:t>Habit-improving </a:t>
            </a:r>
            <a:r>
              <a:rPr lang="en-US" b="1" dirty="0"/>
              <a:t>recommendations</a:t>
            </a:r>
            <a:r>
              <a:rPr lang="en-US" dirty="0"/>
              <a:t>: We can present users the usage patterns of home appliances in the neighborhood at an aggregated level so that they can compare or refer to the usage patterns and optimize the usage of their home appliances.</a:t>
            </a:r>
          </a:p>
          <a:p>
            <a:pPr marL="0" indent="0">
              <a:buNone/>
            </a:pPr>
            <a:endParaRPr lang="en-US" dirty="0" smtClean="0"/>
          </a:p>
        </p:txBody>
      </p:sp>
    </p:spTree>
    <p:extLst>
      <p:ext uri="{BB962C8B-B14F-4D97-AF65-F5344CB8AC3E}">
        <p14:creationId xmlns:p14="http://schemas.microsoft.com/office/powerpoint/2010/main" val="6165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449</TotalTime>
  <Words>450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Smart Energy Meter </vt:lpstr>
      <vt:lpstr>Why Smart Energy Meter ?</vt:lpstr>
      <vt:lpstr>Basic Model</vt:lpstr>
      <vt:lpstr>There are a lot of meter reader’s who work for KSEB ? Would they loose their jobs</vt:lpstr>
      <vt:lpstr>What about power theft ? What if the hardware is hacked ?</vt:lpstr>
      <vt:lpstr>Blockchain Techonlogy: A Glimpse into the future !</vt:lpstr>
      <vt:lpstr>Blockchain in smart meter ?! So the payments are in cryptocurrency? </vt:lpstr>
      <vt:lpstr>AI in depth: Machine learning for smart power savings. </vt:lpstr>
      <vt:lpstr>AI and ML : How it helps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Energy Meter</dc:title>
  <dc:creator>Skynet Sub_System</dc:creator>
  <cp:lastModifiedBy>Skynet Sub_System</cp:lastModifiedBy>
  <cp:revision>21</cp:revision>
  <dcterms:created xsi:type="dcterms:W3CDTF">2020-01-30T04:58:05Z</dcterms:created>
  <dcterms:modified xsi:type="dcterms:W3CDTF">2020-01-30T12:30:17Z</dcterms:modified>
</cp:coreProperties>
</file>