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89DA-F289-17D5-0C73-78CB49119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DEF17-B2EF-C63D-0691-4CA1C75F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85CB2-948F-5799-216D-9003885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3976-3C1C-4A69-9D4B-36485BA9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BA27-D752-88EC-E9ED-ACE11223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B99C-4E71-E189-A594-152A97D5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22F8-3988-4D81-EB2A-3A9CB3C59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7A3D-68E5-4408-E0AC-E61BADDE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453F2-8848-0789-82E2-99380ED7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77BB-13FF-2DB4-4248-DC669FCE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2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8BB0-4BE9-B108-C223-62F3F38E1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9A20-0523-5B21-F243-1615C18B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3A87-03EE-7AD9-E860-208C1CE7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BFB5-AF66-F431-7E3B-C16902FE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EA94-AF7A-CF77-AD2A-42B8D803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F579-5F6A-6A43-83DD-26A7C1D4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46AE-05F2-D6C1-40B6-87AAC82E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B99A-B417-B264-49AB-724E159F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146E-C359-6177-52B3-1A4C0FD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5C56-591C-9AE2-5125-4AD42888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0A8C-F7F9-37DC-32E5-BD829B6B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B4D1-800F-73F1-2C77-D6DEB398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292C-72B0-7D1B-4098-2CAC39EE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139A-1640-1C59-B89C-27CAA55B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90D4-D3D7-BDB5-89AC-2F4CA230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CDD2-F6BC-D0CC-BF6D-39A91D60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D351-9CA2-7EB1-1043-68D93953E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80B8D-CC62-163E-BDB1-ABA05B9BB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A3AA-CFA0-1D8B-2717-8DD9D53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FBE78-A821-139A-6389-73E16D2B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E9897-9454-A00D-5762-D693465A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7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F0DD-91F1-5134-D009-90BA17CE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07C38-2E19-13F0-B2EA-574F19C5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8E68-754A-819D-942F-9741FF62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FF13E-2EEB-988D-0008-A4164F9A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2CFAA-B413-E0F9-12EB-E4118C9EA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0A686-A619-514E-CA97-61AFEB6E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7F5C9-DB73-3DD2-3235-0206A831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3ECEC-FEF8-33CB-61B7-ADD7804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BE3-A743-E146-9B79-109D147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D32B6-0241-8126-2096-C34FEDC2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3181D-3DA5-B0A8-30A2-6E512825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8ED9-5229-C40D-59E8-AC7CDEAD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57DCC-68E6-D7C9-0AB3-DA0D899B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DCA54-CBED-29EF-036B-AB767F94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B1977-279A-C85A-ABB2-C4F2CD7D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5529-3EEF-3681-5E66-52BD5450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E2F5-5085-0B68-D5F8-DBFFA61A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BFD92-DAD2-0247-20AA-3288B7F10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171F-DF08-F34C-781A-36BB2DF0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E81-1DD4-788D-F987-850589D7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097F-BA0A-DAD2-41F8-02A434E8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F3EE-9859-E516-09E6-4A861C0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F6472-B9A1-0831-52C9-955EE60CD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7113-B331-4BEA-A4F2-7F107B16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6BB1-538E-9383-AA9C-50D7704C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7261-B01F-80B1-195B-5CC76754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ACDA-0ED0-0902-9D42-277E1728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24A82-0489-918E-8B06-EE2B49F6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B5540-20EF-0869-9DC5-2E86122C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05D1-00E0-348D-B70F-81D816A6A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B847-D228-462E-8C92-E3706ECC3C4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20EE-5103-8DBB-8B1B-E396E9917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1DDE-88D8-1F9E-88FA-0451FB336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C0F4-82B2-4A47-BA25-CE31428E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CE00F5-A918-3E36-E365-ABA30AB2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" y="0"/>
            <a:ext cx="12192000" cy="68580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4123E063-38DC-2F93-1D98-B5C090649A47}"/>
              </a:ext>
            </a:extLst>
          </p:cNvPr>
          <p:cNvSpPr/>
          <p:nvPr/>
        </p:nvSpPr>
        <p:spPr>
          <a:xfrm>
            <a:off x="131222" y="134872"/>
            <a:ext cx="11843657" cy="6473371"/>
          </a:xfrm>
          <a:prstGeom prst="round2DiagRect">
            <a:avLst>
              <a:gd name="adj1" fmla="val 7208"/>
              <a:gd name="adj2" fmla="val 0"/>
            </a:avLst>
          </a:prstGeom>
          <a:gradFill>
            <a:gsLst>
              <a:gs pos="81000">
                <a:schemeClr val="bg1">
                  <a:alpha val="20000"/>
                  <a:lumMod val="100000"/>
                </a:schemeClr>
              </a:gs>
              <a:gs pos="16000">
                <a:schemeClr val="bg1">
                  <a:alpha val="5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F76D750-FC93-7666-52AB-E22458890512}"/>
              </a:ext>
            </a:extLst>
          </p:cNvPr>
          <p:cNvSpPr/>
          <p:nvPr/>
        </p:nvSpPr>
        <p:spPr>
          <a:xfrm>
            <a:off x="604059" y="914201"/>
            <a:ext cx="5268888" cy="2693318"/>
          </a:xfrm>
          <a:prstGeom prst="round2DiagRect">
            <a:avLst>
              <a:gd name="adj1" fmla="val 7208"/>
              <a:gd name="adj2" fmla="val 8551"/>
            </a:avLst>
          </a:prstGeom>
          <a:gradFill>
            <a:gsLst>
              <a:gs pos="87000">
                <a:srgbClr val="2DB93E">
                  <a:alpha val="20000"/>
                </a:srgbClr>
              </a:gs>
              <a:gs pos="16000">
                <a:srgbClr val="2DB93E">
                  <a:alpha val="60000"/>
                </a:srgbClr>
              </a:gs>
            </a:gsLst>
            <a:lin ang="2700000" scaled="1"/>
          </a:gradFill>
          <a:ln>
            <a:gradFill>
              <a:gsLst>
                <a:gs pos="1000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A7791AE5-21E1-5DC4-274E-C351651E647A}"/>
              </a:ext>
            </a:extLst>
          </p:cNvPr>
          <p:cNvSpPr/>
          <p:nvPr/>
        </p:nvSpPr>
        <p:spPr>
          <a:xfrm>
            <a:off x="6053051" y="4505498"/>
            <a:ext cx="5534890" cy="1899453"/>
          </a:xfrm>
          <a:prstGeom prst="round2DiagRect">
            <a:avLst>
              <a:gd name="adj1" fmla="val 7208"/>
              <a:gd name="adj2" fmla="val 8551"/>
            </a:avLst>
          </a:prstGeom>
          <a:gradFill>
            <a:gsLst>
              <a:gs pos="87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41F11FA-A67E-F5AD-080C-38F7C4328F0F}"/>
              </a:ext>
            </a:extLst>
          </p:cNvPr>
          <p:cNvSpPr/>
          <p:nvPr/>
        </p:nvSpPr>
        <p:spPr>
          <a:xfrm>
            <a:off x="6053051" y="2191021"/>
            <a:ext cx="2732116" cy="2190403"/>
          </a:xfrm>
          <a:prstGeom prst="round2DiagRect">
            <a:avLst>
              <a:gd name="adj1" fmla="val 7208"/>
              <a:gd name="adj2" fmla="val 8551"/>
            </a:avLst>
          </a:prstGeom>
          <a:gradFill>
            <a:gsLst>
              <a:gs pos="87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1C0A4BC0-9944-2C9D-D3BB-373A70FFBE7C}"/>
              </a:ext>
            </a:extLst>
          </p:cNvPr>
          <p:cNvSpPr/>
          <p:nvPr/>
        </p:nvSpPr>
        <p:spPr>
          <a:xfrm>
            <a:off x="604059" y="3711633"/>
            <a:ext cx="5268888" cy="2693318"/>
          </a:xfrm>
          <a:prstGeom prst="round2DiagRect">
            <a:avLst>
              <a:gd name="adj1" fmla="val 7208"/>
              <a:gd name="adj2" fmla="val 8551"/>
            </a:avLst>
          </a:prstGeom>
          <a:gradFill>
            <a:gsLst>
              <a:gs pos="87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FBB9C01D-96E6-13F0-83A1-AF6AA0E027B7}"/>
              </a:ext>
            </a:extLst>
          </p:cNvPr>
          <p:cNvSpPr/>
          <p:nvPr/>
        </p:nvSpPr>
        <p:spPr>
          <a:xfrm>
            <a:off x="8855825" y="2240007"/>
            <a:ext cx="2732116" cy="2190403"/>
          </a:xfrm>
          <a:prstGeom prst="round2DiagRect">
            <a:avLst>
              <a:gd name="adj1" fmla="val 7208"/>
              <a:gd name="adj2" fmla="val 8551"/>
            </a:avLst>
          </a:prstGeom>
          <a:gradFill>
            <a:gsLst>
              <a:gs pos="87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B6229BF2-E395-2A85-660D-059151E5C624}"/>
              </a:ext>
            </a:extLst>
          </p:cNvPr>
          <p:cNvSpPr/>
          <p:nvPr/>
        </p:nvSpPr>
        <p:spPr>
          <a:xfrm>
            <a:off x="6053051" y="914201"/>
            <a:ext cx="2732116" cy="1165853"/>
          </a:xfrm>
          <a:prstGeom prst="round2DiagRect">
            <a:avLst>
              <a:gd name="adj1" fmla="val 7208"/>
              <a:gd name="adj2" fmla="val 8551"/>
            </a:avLst>
          </a:prstGeom>
          <a:gradFill>
            <a:gsLst>
              <a:gs pos="87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83C12745-770C-52F7-3944-42837D45676D}"/>
              </a:ext>
            </a:extLst>
          </p:cNvPr>
          <p:cNvSpPr/>
          <p:nvPr/>
        </p:nvSpPr>
        <p:spPr>
          <a:xfrm>
            <a:off x="8855825" y="914200"/>
            <a:ext cx="2732116" cy="1165853"/>
          </a:xfrm>
          <a:prstGeom prst="round2DiagRect">
            <a:avLst>
              <a:gd name="adj1" fmla="val 7208"/>
              <a:gd name="adj2" fmla="val 8551"/>
            </a:avLst>
          </a:prstGeom>
          <a:gradFill>
            <a:gsLst>
              <a:gs pos="87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bg1">
                    <a:alpha val="76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7D89A0-1424-9D3E-5696-21572F83176B}"/>
              </a:ext>
            </a:extLst>
          </p:cNvPr>
          <p:cNvSpPr/>
          <p:nvPr/>
        </p:nvSpPr>
        <p:spPr>
          <a:xfrm>
            <a:off x="604059" y="249757"/>
            <a:ext cx="10983882" cy="5141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19BE78-C212-F2B7-50C5-BFBB7D30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1" y="280758"/>
            <a:ext cx="448454" cy="4484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DF9042-8098-84F1-D45F-6E6E2772814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592">
            <a:off x="11028985" y="276320"/>
            <a:ext cx="429084" cy="42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D6856A-535E-BB39-CAED-DE39964660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9" t="65697" r="10741" b="15112"/>
          <a:stretch/>
        </p:blipFill>
        <p:spPr>
          <a:xfrm>
            <a:off x="1130655" y="328102"/>
            <a:ext cx="1117503" cy="3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Goud Kumbam</dc:creator>
  <cp:lastModifiedBy>Nithin Goud Kumbam</cp:lastModifiedBy>
  <cp:revision>1</cp:revision>
  <dcterms:created xsi:type="dcterms:W3CDTF">2024-03-17T15:29:36Z</dcterms:created>
  <dcterms:modified xsi:type="dcterms:W3CDTF">2024-03-17T16:33:24Z</dcterms:modified>
</cp:coreProperties>
</file>