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0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5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FF1DE-836D-E790-9091-60356581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Stem camp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F75EA-81D0-2651-08AB-4F64E8D68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Aaron </a:t>
            </a:r>
            <a:r>
              <a:rPr lang="en-US" dirty="0" err="1"/>
              <a:t>castro</a:t>
            </a:r>
            <a:r>
              <a:rPr lang="en-US" dirty="0"/>
              <a:t> </a:t>
            </a:r>
            <a:r>
              <a:rPr lang="en-US" dirty="0" err="1"/>
              <a:t>zazueta</a:t>
            </a:r>
            <a:endParaRPr lang="en-US" dirty="0"/>
          </a:p>
          <a:p>
            <a:pPr algn="l"/>
            <a:r>
              <a:rPr lang="en-US" dirty="0"/>
              <a:t>Nithin sai </a:t>
            </a:r>
            <a:r>
              <a:rPr lang="en-US" dirty="0" err="1"/>
              <a:t>sunkavalli</a:t>
            </a:r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0230B5D7-757E-AC5F-C717-CFCB85AC7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74" r="19035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37AB6-2261-E89F-86D7-4313B964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25148"/>
            <a:ext cx="5327074" cy="150059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843E-D827-7FE8-41D6-C80B2AA64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2" y="1899530"/>
            <a:ext cx="5198066" cy="4119562"/>
          </a:xfrm>
        </p:spPr>
        <p:txBody>
          <a:bodyPr>
            <a:normAutofit/>
          </a:bodyPr>
          <a:lstStyle/>
          <a:p>
            <a:r>
              <a:rPr lang="en-US" dirty="0"/>
              <a:t>In this event you will assemble and work on a Software defined radio receiver for NOAA satellite series as seen below</a:t>
            </a:r>
          </a:p>
        </p:txBody>
      </p:sp>
      <p:sp>
        <p:nvSpPr>
          <p:cNvPr id="1042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ng row of satellite dishes in the sunset">
            <a:extLst>
              <a:ext uri="{FF2B5EF4-FFF2-40B4-BE49-F238E27FC236}">
                <a16:creationId xmlns:a16="http://schemas.microsoft.com/office/drawing/2014/main" id="{D36CF8DA-4F4F-D17F-A07E-CF4B7658F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0"/>
          <a:stretch/>
        </p:blipFill>
        <p:spPr>
          <a:xfrm>
            <a:off x="7683662" y="533400"/>
            <a:ext cx="3367537" cy="2732261"/>
          </a:xfrm>
          <a:prstGeom prst="rect">
            <a:avLst/>
          </a:prstGeom>
        </p:spPr>
      </p:pic>
      <p:pic>
        <p:nvPicPr>
          <p:cNvPr id="1028" name="Picture 4" descr="Software Defined Radio (SDR) for Prototyping Satellite Ground Stations">
            <a:extLst>
              <a:ext uri="{FF2B5EF4-FFF2-40B4-BE49-F238E27FC236}">
                <a16:creationId xmlns:a16="http://schemas.microsoft.com/office/drawing/2014/main" id="{2BFB08C3-E785-06C1-201F-49AACE1A6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22" y="3512152"/>
            <a:ext cx="5198066" cy="322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2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1E4D-83B9-408D-37E8-5DCA58F9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8046"/>
            <a:ext cx="7896497" cy="67899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Along the way, you will learn about these topics: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Basics of a signal (terms like frequency, spectrum, amplitude, interference, etc. 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Transmitters and receivers.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Working of a satellite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SDR equipment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Noise filters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Basic antenna theory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Forest road with vanishing point">
            <a:extLst>
              <a:ext uri="{FF2B5EF4-FFF2-40B4-BE49-F238E27FC236}">
                <a16:creationId xmlns:a16="http://schemas.microsoft.com/office/drawing/2014/main" id="{B95A2AA9-7C76-CDE2-A10C-682D40A16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2" r="35723" b="-1"/>
          <a:stretch/>
        </p:blipFill>
        <p:spPr>
          <a:xfrm>
            <a:off x="7963785" y="10"/>
            <a:ext cx="42282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7470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Univers Condensed Light</vt:lpstr>
      <vt:lpstr>Walbaum Display Light</vt:lpstr>
      <vt:lpstr>AngleLinesVTI</vt:lpstr>
      <vt:lpstr>Stem camp overview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camp overview</dc:title>
  <dc:creator>Nithin sai Sunkavalli</dc:creator>
  <cp:lastModifiedBy>Nithin sai Sunkavalli</cp:lastModifiedBy>
  <cp:revision>1</cp:revision>
  <dcterms:created xsi:type="dcterms:W3CDTF">2024-04-10T19:58:33Z</dcterms:created>
  <dcterms:modified xsi:type="dcterms:W3CDTF">2024-04-10T20:14:54Z</dcterms:modified>
</cp:coreProperties>
</file>