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5"/>
  </p:notesMasterIdLst>
  <p:sldIdLst>
    <p:sldId id="320" r:id="rId2"/>
    <p:sldId id="298" r:id="rId3"/>
    <p:sldId id="291" r:id="rId4"/>
    <p:sldId id="292" r:id="rId5"/>
    <p:sldId id="293" r:id="rId6"/>
    <p:sldId id="294" r:id="rId7"/>
    <p:sldId id="300" r:id="rId8"/>
    <p:sldId id="299" r:id="rId9"/>
    <p:sldId id="301" r:id="rId10"/>
    <p:sldId id="302" r:id="rId11"/>
    <p:sldId id="256" r:id="rId12"/>
    <p:sldId id="289" r:id="rId13"/>
    <p:sldId id="305" r:id="rId14"/>
    <p:sldId id="303" r:id="rId15"/>
    <p:sldId id="304" r:id="rId16"/>
    <p:sldId id="306" r:id="rId17"/>
    <p:sldId id="307" r:id="rId18"/>
    <p:sldId id="308" r:id="rId19"/>
    <p:sldId id="309" r:id="rId20"/>
    <p:sldId id="273" r:id="rId21"/>
    <p:sldId id="311" r:id="rId22"/>
    <p:sldId id="312" r:id="rId23"/>
    <p:sldId id="313" r:id="rId24"/>
    <p:sldId id="285" r:id="rId25"/>
    <p:sldId id="318" r:id="rId26"/>
    <p:sldId id="319" r:id="rId27"/>
    <p:sldId id="314" r:id="rId28"/>
    <p:sldId id="315" r:id="rId29"/>
    <p:sldId id="316" r:id="rId30"/>
    <p:sldId id="296" r:id="rId31"/>
    <p:sldId id="297" r:id="rId32"/>
    <p:sldId id="295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26937-1618-49F6-8D3B-32AE686948F1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4CB82-17BB-4ED1-A5BD-4BFD26CCF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3D5A-3AF5-462A-AB7C-1DE64322FB7A}" type="datetime1">
              <a:rPr lang="en-GB" smtClean="0"/>
              <a:t>23/06/2017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9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98B-F6C9-445D-A6A3-8C4826D501DA}" type="datetime1">
              <a:rPr lang="en-GB" smtClean="0"/>
              <a:t>23/06/2017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8163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98B-F6C9-445D-A6A3-8C4826D501DA}" type="datetime1">
              <a:rPr lang="en-GB" smtClean="0"/>
              <a:t>23/06/2017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21558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98B-F6C9-445D-A6A3-8C4826D501DA}" type="datetime1">
              <a:rPr lang="en-GB" smtClean="0"/>
              <a:t>23/06/2017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1724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98B-F6C9-445D-A6A3-8C4826D501DA}" type="datetime1">
              <a:rPr lang="en-GB" smtClean="0"/>
              <a:t>23/06/2017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4895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98B-F6C9-445D-A6A3-8C4826D501DA}" type="datetime1">
              <a:rPr lang="en-GB" smtClean="0"/>
              <a:t>23/06/2017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09295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1558-7769-49DF-AAFE-E6E218F04B44}" type="datetime1">
              <a:rPr lang="en-GB" smtClean="0"/>
              <a:t>23/06/2017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733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E42C-FB4F-4B39-B73E-265696A231AE}" type="datetime1">
              <a:rPr lang="en-GB" smtClean="0"/>
              <a:t>23/06/2017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6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EF2F-01B6-4590-A901-B767E00EC830}" type="datetime1">
              <a:rPr lang="en-GB" smtClean="0"/>
              <a:t>23/06/2017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29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BDC6-9962-4F3D-910E-8452CAF84FA9}" type="datetime1">
              <a:rPr lang="en-GB" smtClean="0"/>
              <a:t>23/06/2017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C1B9-EA17-4EEF-BE99-2446F8A53EE9}" type="datetime1">
              <a:rPr lang="en-GB" smtClean="0"/>
              <a:t>23/06/2017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04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E735-9E8B-4233-8778-A7D00EF0DAB9}" type="datetime1">
              <a:rPr lang="en-GB" smtClean="0"/>
              <a:t>23/06/2017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8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135F-6338-4CE9-9785-4916A8401A0D}" type="datetime1">
              <a:rPr lang="en-GB" smtClean="0"/>
              <a:t>23/06/2017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42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5666-1999-4427-BEBC-C6C118D63444}" type="datetime1">
              <a:rPr lang="en-GB" smtClean="0"/>
              <a:t>23/06/2017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93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E989-41E6-4D0D-9F6C-8EA63836AC75}" type="datetime1">
              <a:rPr lang="en-GB" smtClean="0"/>
              <a:t>23/06/2017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92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9AB2-EA4C-4384-9239-B536149AA01E}" type="datetime1">
              <a:rPr lang="en-GB" smtClean="0"/>
              <a:t>23/06/2017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68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B98B-F6C9-445D-A6A3-8C4826D501DA}" type="datetime1">
              <a:rPr lang="en-GB" smtClean="0"/>
              <a:t>23/06/2017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5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assets.nagios.com/downloads/nagioscore/docs/nagioscore/4/en/configmain.html" TargetMode="External"/><Relationship Id="rId3" Type="http://schemas.openxmlformats.org/officeDocument/2006/relationships/hyperlink" Target="https://en.wikipedia.org/wiki/Nagios" TargetMode="External"/><Relationship Id="rId7" Type="http://schemas.openxmlformats.org/officeDocument/2006/relationships/hyperlink" Target="https://docs.puppet.com/puppet/" TargetMode="External"/><Relationship Id="rId2" Type="http://schemas.openxmlformats.org/officeDocument/2006/relationships/hyperlink" Target="https://learn.perl.org/tutori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vopsdigest.com/devops-advantages-1" TargetMode="External"/><Relationship Id="rId5" Type="http://schemas.openxmlformats.org/officeDocument/2006/relationships/hyperlink" Target="https://newrelic.com/devops/benefits-of-devops" TargetMode="External"/><Relationship Id="rId4" Type="http://schemas.openxmlformats.org/officeDocument/2006/relationships/hyperlink" Target="http://www.puppetresources.com/" TargetMode="External"/><Relationship Id="rId9" Type="http://schemas.openxmlformats.org/officeDocument/2006/relationships/hyperlink" Target="https://docs.puppet.com/puppet/4.9/architecture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752675"/>
          </a:xfrm>
        </p:spPr>
        <p:txBody>
          <a:bodyPr/>
          <a:lstStyle/>
          <a:p>
            <a:r>
              <a:rPr lang="en-US" dirty="0" smtClean="0"/>
              <a:t>Dev-Ops Office Model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  Nithin N M</a:t>
            </a:r>
          </a:p>
          <a:p>
            <a:r>
              <a:rPr lang="en-US" dirty="0" smtClean="0"/>
              <a:t>4NI14MCA29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13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5437"/>
            <a:ext cx="8596668" cy="6827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Tool </a:t>
            </a:r>
            <a:r>
              <a:rPr lang="en-US" dirty="0" err="1" smtClean="0">
                <a:solidFill>
                  <a:schemeClr val="tx1"/>
                </a:solidFill>
              </a:rPr>
              <a:t>Dependecies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10</a:t>
            </a:fld>
            <a:endParaRPr lang="en-GB"/>
          </a:p>
        </p:txBody>
      </p:sp>
      <p:pic>
        <p:nvPicPr>
          <p:cNvPr id="5" name="Content Placeholder 4" descr="C:\Users\nmni\Desktop\AER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" y="988189"/>
            <a:ext cx="9976104" cy="6300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6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159147" y="1826893"/>
            <a:ext cx="6924149" cy="42607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1902114" y="2173638"/>
            <a:ext cx="2103120" cy="36611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6"/>
          <p:cNvSpPr/>
          <p:nvPr/>
        </p:nvSpPr>
        <p:spPr>
          <a:xfrm>
            <a:off x="4913797" y="3640964"/>
            <a:ext cx="1938483" cy="732567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AUTOMATION SERVER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605470" y="2283530"/>
            <a:ext cx="2151759" cy="9906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MONITORING SERVER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857668" y="2274317"/>
            <a:ext cx="1905000" cy="6858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ARTIFACTORY 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083296" y="2801641"/>
            <a:ext cx="1536588" cy="79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5810168" y="2960117"/>
            <a:ext cx="0" cy="6820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398257" y="2399667"/>
            <a:ext cx="1183256" cy="45152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BUILD SERVER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651210" y="4210454"/>
            <a:ext cx="2137345" cy="85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MONITORING TERMINAL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68786" y="2044665"/>
            <a:ext cx="221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Monitors </a:t>
            </a:r>
            <a:r>
              <a:rPr lang="en-US" sz="1600" b="1" dirty="0">
                <a:solidFill>
                  <a:schemeClr val="bg1"/>
                </a:solidFill>
              </a:rPr>
              <a:t>/</a:t>
            </a:r>
            <a:r>
              <a:rPr lang="en-US" sz="1600" b="1" dirty="0" smtClean="0">
                <a:solidFill>
                  <a:schemeClr val="bg1"/>
                </a:solidFill>
              </a:rPr>
              <a:t> sends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Alerts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10589" y="3512387"/>
            <a:ext cx="216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Updates Alert to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terminal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10168" y="4454336"/>
            <a:ext cx="2501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Automated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Deployment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369746" y="3578016"/>
            <a:ext cx="1183257" cy="43697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TESTING SERVER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350453" y="4741811"/>
            <a:ext cx="1183256" cy="45152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GIT 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005234" y="3888100"/>
            <a:ext cx="896237" cy="1514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0"/>
          </p:cNvCxnSpPr>
          <p:nvPr/>
        </p:nvCxnSpPr>
        <p:spPr>
          <a:xfrm flipH="1" flipV="1">
            <a:off x="2939651" y="4016878"/>
            <a:ext cx="2430" cy="72493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925551" y="2839224"/>
            <a:ext cx="2430" cy="72493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520562" y="5065501"/>
            <a:ext cx="2579212" cy="605599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TOMCAT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6883" y="4376717"/>
            <a:ext cx="0" cy="6887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323847" y="3563785"/>
            <a:ext cx="2519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AUTOMATED SERVERS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553003" y="2625429"/>
            <a:ext cx="132399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65595" y="818817"/>
            <a:ext cx="1934179" cy="6858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HYPERVISOR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EXSi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12106" y="1805555"/>
            <a:ext cx="32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SLAVE PUPPET SERVERS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007015" y="4111358"/>
            <a:ext cx="896371" cy="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0396726" y="1161041"/>
            <a:ext cx="2" cy="112248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0" idx="3"/>
          </p:cNvCxnSpPr>
          <p:nvPr/>
        </p:nvCxnSpPr>
        <p:spPr>
          <a:xfrm flipV="1">
            <a:off x="7099774" y="1161041"/>
            <a:ext cx="3296954" cy="6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2"/>
          </p:cNvCxnSpPr>
          <p:nvPr/>
        </p:nvCxnSpPr>
        <p:spPr>
          <a:xfrm flipH="1">
            <a:off x="6132684" y="1504617"/>
            <a:ext cx="1" cy="3222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0524744" y="3274130"/>
            <a:ext cx="9548" cy="9363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02114" y="192059"/>
            <a:ext cx="818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AUTOMATED DEPLOYMENT AND MONITORING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6756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Module wise explanation of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1660"/>
            <a:ext cx="10087427" cy="500674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Git : It is a version control system which holds the code that needs to be built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12</a:t>
            </a:fld>
            <a:endParaRPr lang="en-GB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9" y="2172400"/>
            <a:ext cx="830275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13</a:t>
            </a:fld>
            <a:endParaRPr lang="en-GB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1097280"/>
            <a:ext cx="7749834" cy="494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85864"/>
          </a:xfrm>
        </p:spPr>
        <p:txBody>
          <a:bodyPr/>
          <a:lstStyle/>
          <a:p>
            <a:r>
              <a:rPr lang="en-US" dirty="0" smtClean="0"/>
              <a:t>Jira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</a:rPr>
              <a:t>JIRA is a  proprietary issue tracking product, developed by </a:t>
            </a:r>
            <a:r>
              <a:rPr lang="en-IN" altLang="en-GB" sz="2000" dirty="0" err="1">
                <a:latin typeface="+mj-lt"/>
              </a:rPr>
              <a:t>Atlassian</a:t>
            </a:r>
            <a:r>
              <a:rPr lang="en-IN" altLang="en-GB" sz="2000" dirty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</a:rPr>
              <a:t>JIRA is used in this project for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</a:rPr>
              <a:t>Bug tracking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</a:rPr>
              <a:t>Issue tracking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9772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736"/>
          </a:xfrm>
        </p:spPr>
        <p:txBody>
          <a:bodyPr/>
          <a:lstStyle/>
          <a:p>
            <a:r>
              <a:rPr lang="en-IN" dirty="0"/>
              <a:t>MAVEN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8217"/>
            <a:ext cx="8596668" cy="43131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Maven is a project management and </a:t>
            </a:r>
            <a:r>
              <a:rPr lang="en-IN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building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Build is a software that converts source code in to application format</a:t>
            </a:r>
            <a:r>
              <a:rPr lang="en-IN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building of the application is carried using a tool called Maven.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Maven is used in this project to provide,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Builds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Documentation Reporting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Dependencies SCMs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Releases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Distribution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Building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16</a:t>
            </a:fld>
            <a:endParaRPr lang="en-GB"/>
          </a:p>
        </p:txBody>
      </p:sp>
      <p:pic>
        <p:nvPicPr>
          <p:cNvPr id="5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13" y="1629238"/>
            <a:ext cx="8147304" cy="417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7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3897"/>
            <a:ext cx="8596668" cy="45874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+mj-lt"/>
                <a:cs typeface="Times New Roman" panose="02020603050405020304" pitchFamily="18" charset="0"/>
              </a:rPr>
              <a:t>Jenkins is a self-contained, open source automation server which can be used to automate all sorts of tasks such as building, testing, and deploying software</a:t>
            </a: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Jenkins is used in this project 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Continuous Integration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Building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Deploying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Automation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Integration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18</a:t>
            </a:fld>
            <a:endParaRPr lang="en-GB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26464"/>
            <a:ext cx="8484954" cy="461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3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Artifactory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6233"/>
            <a:ext cx="8596668" cy="4185130"/>
          </a:xfrm>
        </p:spPr>
        <p:txBody>
          <a:bodyPr/>
          <a:lstStyle/>
          <a:p>
            <a:endParaRPr lang="en-GB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+mj-lt"/>
              </a:rPr>
              <a:t>Advanced 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binaries repository - the binaries’ SCM </a:t>
            </a:r>
          </a:p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JavaFX and </a:t>
            </a:r>
            <a:r>
              <a:rPr lang="en-GB" sz="2000" dirty="0" err="1">
                <a:solidFill>
                  <a:schemeClr val="tx1"/>
                </a:solidFill>
                <a:latin typeface="+mj-lt"/>
              </a:rPr>
              <a:t>WebStart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repository </a:t>
            </a:r>
          </a:p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Supports REST, Maven*, </a:t>
            </a:r>
            <a:r>
              <a:rPr lang="en-GB" sz="2000" dirty="0" err="1">
                <a:solidFill>
                  <a:schemeClr val="tx1"/>
                </a:solidFill>
                <a:latin typeface="+mj-lt"/>
              </a:rPr>
              <a:t>Gradle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*, Ivy/Ant*, </a:t>
            </a:r>
            <a:r>
              <a:rPr lang="en-GB" sz="2000" dirty="0" err="1">
                <a:solidFill>
                  <a:schemeClr val="tx1"/>
                </a:solidFill>
                <a:latin typeface="+mj-lt"/>
              </a:rPr>
              <a:t>Buildr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* native support </a:t>
            </a:r>
          </a:p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First “real” web-driven repository manager (2006)</a:t>
            </a:r>
          </a:p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Upload through UI, </a:t>
            </a:r>
            <a:r>
              <a:rPr lang="en-GB" sz="2000" dirty="0" err="1" smtClean="0">
                <a:solidFill>
                  <a:schemeClr val="tx1"/>
                </a:solidFill>
                <a:latin typeface="+mj-lt"/>
              </a:rPr>
              <a:t>indexe</a:t>
            </a:r>
            <a:r>
              <a:rPr lang="en-GB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+mj-lt"/>
              </a:rPr>
              <a:t>searches,</a:t>
            </a:r>
            <a:r>
              <a:rPr lang="en-GB" dirty="0" err="1" smtClean="0">
                <a:solidFill>
                  <a:schemeClr val="bg1"/>
                </a:solidFill>
              </a:rPr>
              <a:t>earches</a:t>
            </a:r>
            <a:r>
              <a:rPr lang="en-GB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7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AGENDA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658112" y="1508760"/>
            <a:ext cx="7211568" cy="47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GB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GB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PROPOSED SYSTEM</a:t>
            </a:r>
            <a:endParaRPr lang="en-GB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ADVANTAGE OF DEVOPS OFFICE MODEL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TOOLS USED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TOOLS DEPENDECIES</a:t>
            </a:r>
            <a:endParaRPr lang="en-GB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MODULES WISE EXPALNATION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FUTURE WORK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155048"/>
            <a:ext cx="11698224" cy="5574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8661" y="259882"/>
            <a:ext cx="898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This is the location from where the code is automatically deployed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NAGIOS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8177"/>
            <a:ext cx="8596668" cy="46331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Nagios is an open source computer-software application that monitors systems, networks and infrastructure.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Nagios is used in this project to,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Monitor all the services installed in the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Monitor all the services installed in the slave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Monitor all the hosts and services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NAGIOS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22</a:t>
            </a:fld>
            <a:endParaRPr lang="en-GB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80" y="1563624"/>
            <a:ext cx="7939878" cy="44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PUPPET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3313"/>
            <a:ext cx="8596668" cy="46880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+mj-lt"/>
                <a:cs typeface="Times New Roman" panose="02020603050405020304" pitchFamily="18" charset="0"/>
              </a:rPr>
              <a:t>Puppet is an open source systems management tool for centralizing and automating configuration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Puppet is used in this project to,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Automate installation of services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Automate deployment of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1960" y="5952744"/>
            <a:ext cx="2999232" cy="832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Slave Server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4645152" y="3519865"/>
            <a:ext cx="2331720" cy="8136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Init.pp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5029200" y="4736591"/>
            <a:ext cx="1444752" cy="8136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Site.pp</a:t>
            </a:r>
            <a:r>
              <a:rPr lang="en-US" dirty="0" smtClean="0"/>
              <a:t> File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108192" y="2057399"/>
            <a:ext cx="1444752" cy="8136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3895344" y="2057399"/>
            <a:ext cx="1444752" cy="8136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Manifests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4946904" y="1106424"/>
            <a:ext cx="1444752" cy="5834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Modules</a:t>
            </a:r>
            <a:endParaRPr lang="en-GB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20056" y="2866542"/>
            <a:ext cx="0" cy="66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69736" y="1680972"/>
            <a:ext cx="0" cy="38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30240" y="5541264"/>
            <a:ext cx="0" cy="38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30568" y="2910026"/>
            <a:ext cx="0" cy="57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9572" y="4325112"/>
            <a:ext cx="0" cy="38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93208" y="1680972"/>
            <a:ext cx="0" cy="38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1832" y="274320"/>
            <a:ext cx="945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Files associated with puppet configuration</a:t>
            </a:r>
            <a:endParaRPr lang="en-GB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7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25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330" y="633540"/>
            <a:ext cx="7791997" cy="58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26</a:t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466344"/>
            <a:ext cx="7590155" cy="55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27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393193"/>
            <a:ext cx="8659368" cy="564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28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080607"/>
            <a:ext cx="8596312" cy="52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29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192" y="466344"/>
            <a:ext cx="8138008" cy="55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49808"/>
            <a:ext cx="8596668" cy="1244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5065"/>
            <a:ext cx="8596668" cy="4386298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The project aims at automation of the processes involving software testing</a:t>
            </a:r>
            <a:r>
              <a:rPr lang="en-GB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building , deployment and monitoring</a:t>
            </a:r>
            <a:r>
              <a:rPr lang="en-GB" sz="2000" dirty="0">
                <a:latin typeface="+mj-lt"/>
                <a:cs typeface="Times New Roman" panose="02020603050405020304" pitchFamily="18" charset="0"/>
              </a:rPr>
              <a:t>. 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Customer needs a vendor who can deliver solutions faster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Companies have started to speed up their software delivery process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Companies use latest and advanced technologies to speed up software development process</a:t>
            </a:r>
            <a:endParaRPr lang="en-GB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4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services have been automated using the tool puppet.</a:t>
            </a:r>
          </a:p>
          <a:p>
            <a:endParaRPr lang="en-US" dirty="0" smtClean="0"/>
          </a:p>
          <a:p>
            <a:r>
              <a:rPr lang="en-US" dirty="0" smtClean="0"/>
              <a:t>This helps in speeding up the software development process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the services and hosts are monitored successfully using the tool Nagios</a:t>
            </a:r>
          </a:p>
          <a:p>
            <a:r>
              <a:rPr lang="en-US" dirty="0" smtClean="0"/>
              <a:t>This makes sure that no service or host is left unnoticed </a:t>
            </a:r>
            <a:r>
              <a:rPr lang="en-US" dirty="0"/>
              <a:t>i</a:t>
            </a:r>
            <a:r>
              <a:rPr lang="en-US" dirty="0" smtClean="0"/>
              <a:t>n case of a crash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GB" dirty="0" smtClean="0"/>
              <a:t>The</a:t>
            </a:r>
            <a:r>
              <a:rPr lang="en-US" dirty="0" smtClean="0"/>
              <a:t> </a:t>
            </a:r>
            <a:r>
              <a:rPr lang="en-GB" dirty="0" smtClean="0"/>
              <a:t>automated </a:t>
            </a:r>
            <a:r>
              <a:rPr lang="en-GB" dirty="0"/>
              <a:t>provisioning of the virtual machines by hypervisor can be done using the tool razor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All services can be added to containers(Dockers).As containers ensures portability and extensibility . Concepts of containerization can also be implemented.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Kubernetes can be used for automation of containers.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7904"/>
            <a:ext cx="8946541" cy="5050535"/>
          </a:xfrm>
        </p:spPr>
        <p:txBody>
          <a:bodyPr/>
          <a:lstStyle/>
          <a:p>
            <a:r>
              <a:rPr lang="en-GB" dirty="0"/>
              <a:t>HPE company </a:t>
            </a:r>
            <a:r>
              <a:rPr lang="en-GB" dirty="0" smtClean="0"/>
              <a:t>Documentations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learn.perl.org/tutorials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en.wikipedia.org/wiki/Nagios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www.puppetresources.com</a:t>
            </a:r>
            <a:endParaRPr lang="en-GB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newrelic.com/devops/benefits-of-devops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www.devopsdigest.com/devops-advantages-1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https://docs.puppet.com/puppet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assets.nagios.com/downloads/nagioscore/docs/nagioscore/4/en/configmain.html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docs.puppet.com/puppet/4.9/architecture.html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87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439" y="2382102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96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STATEMENT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Infrastructure setup for software development is done manually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Tools and services are installed manually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Consumes a lot of time and human resources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Manual Deployment of products consumes time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Limitations of Existing 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100073"/>
            <a:ext cx="8946541" cy="475792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Requires constant human intervention during any setup or modification in the system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Administration of large number of servers is difficult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Consumes a lot of time and human resources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Addition of new components and tools is not easy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42" y="691896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PROPOSED 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Automates the installation of tools and services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Frequent changes to the system can be done easily</a:t>
            </a:r>
          </a:p>
          <a:p>
            <a:endParaRPr lang="en-US" sz="2400" dirty="0"/>
          </a:p>
          <a:p>
            <a:r>
              <a:rPr lang="en-US" sz="2400" dirty="0" smtClean="0"/>
              <a:t>Automates the deployment of code</a:t>
            </a:r>
          </a:p>
          <a:p>
            <a:endParaRPr lang="en-US" sz="2400" dirty="0"/>
          </a:p>
          <a:p>
            <a:r>
              <a:rPr lang="en-US" sz="2400" dirty="0" smtClean="0"/>
              <a:t>Monitors the entire system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Advantages of Dev-ops Model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9617"/>
            <a:ext cx="8596668" cy="4541746"/>
          </a:xfrm>
        </p:spPr>
        <p:txBody>
          <a:bodyPr>
            <a:normAutofit/>
          </a:bodyPr>
          <a:lstStyle/>
          <a:p>
            <a:pPr lvl="0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-&gt; Code development and review, version control tools, code merging</a:t>
            </a:r>
          </a:p>
          <a:p>
            <a:pPr lvl="0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-&gt;  Continuous integration tools, build 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-&gt; 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repository, application pre-deployment staging</a:t>
            </a:r>
          </a:p>
          <a:p>
            <a:pPr lvl="0"/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Change management, release approvals, release automation</a:t>
            </a:r>
          </a:p>
          <a:p>
            <a:pPr lvl="0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-&gt; Infrastructure configuration and management, Infrastructure as Code tools</a:t>
            </a:r>
          </a:p>
          <a:p>
            <a:pPr lvl="0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-&gt; Applications performance monitoring, end 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5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8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52" y="1215581"/>
            <a:ext cx="7854696" cy="544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4772" y="397117"/>
            <a:ext cx="2725426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7320"/>
            <a:ext cx="8596668" cy="4624042"/>
          </a:xfrm>
        </p:spPr>
        <p:txBody>
          <a:bodyPr>
            <a:normAutofit/>
          </a:bodyPr>
          <a:lstStyle/>
          <a:p>
            <a:pPr lvl="0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Nagios : It is open source monitoring tool which monitors sites.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It is open source version control system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Public open source Repository which is used store codes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: It is building tool which build the codes into binary files or packages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: provides visitors access to websites using domain names rather than IP addresses.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: Continuous Integration tool which is used to integrate the all other tools.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It's a single gateway through which you access external artifacts, and store your own build artifacts.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Puppet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an open-source software configuration management tool. It runs on many Unix-like systems as well as on Microsoft Windows, and includes its own declarative language to describe system configuration.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7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6850</TotalTime>
  <Words>821</Words>
  <Application>Microsoft Office PowerPoint</Application>
  <PresentationFormat>Widescreen</PresentationFormat>
  <Paragraphs>195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Wingdings 3</vt:lpstr>
      <vt:lpstr>Facet</vt:lpstr>
      <vt:lpstr>Dev-Ops Office Model</vt:lpstr>
      <vt:lpstr>AGENDA</vt:lpstr>
      <vt:lpstr>INTRODUCTION</vt:lpstr>
      <vt:lpstr>PROBLEM STATEMENT</vt:lpstr>
      <vt:lpstr>Limitations of Existing System</vt:lpstr>
      <vt:lpstr>PROPOSED SYSTEM</vt:lpstr>
      <vt:lpstr>Advantages of Dev-ops Model</vt:lpstr>
      <vt:lpstr>PowerPoint Presentation</vt:lpstr>
      <vt:lpstr>Tools used </vt:lpstr>
      <vt:lpstr>Tool Dependecies</vt:lpstr>
      <vt:lpstr>PowerPoint Presentation</vt:lpstr>
      <vt:lpstr>Module wise explanation of architecture</vt:lpstr>
      <vt:lpstr>PowerPoint Presentation</vt:lpstr>
      <vt:lpstr>Jira</vt:lpstr>
      <vt:lpstr>MAVEN</vt:lpstr>
      <vt:lpstr>Maven Building</vt:lpstr>
      <vt:lpstr>JENKINS</vt:lpstr>
      <vt:lpstr>Jenkins Integration</vt:lpstr>
      <vt:lpstr>What is Artifactory?</vt:lpstr>
      <vt:lpstr>PowerPoint Presentation</vt:lpstr>
      <vt:lpstr>NAGIOS</vt:lpstr>
      <vt:lpstr>NAGIOS</vt:lpstr>
      <vt:lpstr>PUPPET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</vt:lpstr>
      <vt:lpstr>References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Ali, Syed Azh</dc:creator>
  <cp:lastModifiedBy>N.M, Nithin M</cp:lastModifiedBy>
  <cp:revision>98</cp:revision>
  <dcterms:created xsi:type="dcterms:W3CDTF">2017-02-23T05:24:39Z</dcterms:created>
  <dcterms:modified xsi:type="dcterms:W3CDTF">2017-06-23T06:11:47Z</dcterms:modified>
</cp:coreProperties>
</file>