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13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218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431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666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273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8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08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37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4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11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6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307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13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87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7219F-E5AB-46FD-8AC0-F9AD773D1973}" type="datetimeFigureOut">
              <a:rPr lang="en-GB" smtClean="0"/>
              <a:t>08/04/2017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7F0064-BEEA-4870-A20A-439A1EE1A1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46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1122363"/>
            <a:ext cx="10055352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Multi-path Inter domain Forwarding</a:t>
            </a:r>
            <a:br>
              <a:rPr lang="en-GB" b="1" dirty="0" smtClean="0">
                <a:solidFill>
                  <a:schemeClr val="tx1"/>
                </a:solidFill>
              </a:rPr>
            </a:br>
            <a:r>
              <a:rPr lang="en-GB" b="1" dirty="0" smtClean="0">
                <a:solidFill>
                  <a:schemeClr val="tx1"/>
                </a:solidFill>
              </a:rPr>
              <a:t>(MIFO</a:t>
            </a:r>
            <a:r>
              <a:rPr lang="en-GB" b="1" dirty="0" smtClean="0"/>
              <a:t>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01752" y="4860757"/>
            <a:ext cx="2829826" cy="82777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Nithin N M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4NI14MCA29</a:t>
            </a:r>
          </a:p>
        </p:txBody>
      </p:sp>
    </p:spTree>
    <p:extLst>
      <p:ext uri="{BB962C8B-B14F-4D97-AF65-F5344CB8AC3E}">
        <p14:creationId xmlns:p14="http://schemas.microsoft.com/office/powerpoint/2010/main" val="360990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Stability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90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BASED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69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allow the forward packets alternative path instead of congested default path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MIFO avoids loops on the data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MIFO provides an efficient greedy method in selecting the best alternative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MIFO notably improves end-to-end throughput.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34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THANK 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YOU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00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interdomain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is traffic agnostic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determining the single, best forwarding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mechanism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AS border routers adaptively forward outbound traffic from a congested default path to an alternative path, without touching the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interdomain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routing protocols</a:t>
            </a:r>
          </a:p>
        </p:txBody>
      </p:sp>
    </p:spTree>
    <p:extLst>
      <p:ext uri="{BB962C8B-B14F-4D97-AF65-F5344CB8AC3E}">
        <p14:creationId xmlns:p14="http://schemas.microsoft.com/office/powerpoint/2010/main" val="173276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7598664" y="466345"/>
            <a:ext cx="1675338" cy="91440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challenge facing today’s Internet is the rapid growth of inter domain traffic volume. Daily traffic in large Internet Exchange Points (IXP) is often in tens of petabytes (PB).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fundamentally causes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on the default path between popular ISPs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conflict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rapid growth of traffic load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ii.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mismatch between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dynamics of traffic and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conver-gence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5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 descr="C:\Users\nmni\Desktop\Unti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" y="365125"/>
            <a:ext cx="10826496" cy="5760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7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AND TECHNICAL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i="1" dirty="0" smtClean="0"/>
              <a:t>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 marL="0" indent="0">
              <a:buNone/>
            </a:pPr>
            <a:endParaRPr lang="en-GB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2"/>
            </a:pP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Rationale</a:t>
            </a:r>
          </a:p>
          <a:p>
            <a:pPr marL="514350" indent="-514350">
              <a:buAutoNum type="arabicPeriod" startAt="2"/>
            </a:pPr>
            <a:endParaRPr lang="en-GB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 startAt="3"/>
            </a:pP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i="1" dirty="0" smtClean="0"/>
          </a:p>
          <a:p>
            <a:pPr marL="0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17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44753"/>
            <a:ext cx="8596668" cy="4596610"/>
          </a:xfrm>
        </p:spPr>
        <p:txBody>
          <a:bodyPr/>
          <a:lstStyle/>
          <a:p>
            <a:r>
              <a:rPr lang="en-GB" dirty="0"/>
              <a:t>Loops on the Data </a:t>
            </a:r>
            <a:r>
              <a:rPr lang="en-GB" dirty="0" smtClean="0"/>
              <a:t>Plane: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C:\Users\nmni\Desktop\Unti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" y="1828800"/>
            <a:ext cx="8494776" cy="456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22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Cycling between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iBGP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peers</a:t>
            </a:r>
          </a:p>
        </p:txBody>
      </p:sp>
      <p:pic>
        <p:nvPicPr>
          <p:cNvPr id="4" name="Content Placeholder 3" descr="C:\Users\nmni\Desktop\Unti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08" y="1463040"/>
            <a:ext cx="8449056" cy="4683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92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selection path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C:\Users\nmni\Desktop\Unti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3856" y="1527048"/>
            <a:ext cx="7351776" cy="4498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83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MIFO DESIG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Breaking the Loop on Data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Root Cause of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Main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Loop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Correctness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8638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481</TotalTime>
  <Words>240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Times New Roman</vt:lpstr>
      <vt:lpstr>Trebuchet MS</vt:lpstr>
      <vt:lpstr>Wingdings 3</vt:lpstr>
      <vt:lpstr>Facet</vt:lpstr>
      <vt:lpstr>Multi-path Inter domain Forwarding (MIFO)</vt:lpstr>
      <vt:lpstr>Abstract </vt:lpstr>
      <vt:lpstr>PowerPoint Presentation</vt:lpstr>
      <vt:lpstr>PowerPoint Presentation</vt:lpstr>
      <vt:lpstr>OVERVIEW AND TECHNICAL CHALLENGES</vt:lpstr>
      <vt:lpstr>Challenges</vt:lpstr>
      <vt:lpstr> Cycling between iBGP peers</vt:lpstr>
      <vt:lpstr>Alternative selection path</vt:lpstr>
      <vt:lpstr>MIFO DESIG </vt:lpstr>
      <vt:lpstr>PERFORMANCE EVALUATION</vt:lpstr>
      <vt:lpstr>IMPLEMENTATION BASED EXPERIMENTS</vt:lpstr>
      <vt:lpstr>                     CONCLUSION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Multi-path Interdomain Forwarding (MIFO)</dc:title>
  <dc:creator>N.M, Nithin M</dc:creator>
  <cp:lastModifiedBy>N.M, Nithin M</cp:lastModifiedBy>
  <cp:revision>14</cp:revision>
  <dcterms:created xsi:type="dcterms:W3CDTF">2017-04-03T13:15:20Z</dcterms:created>
  <dcterms:modified xsi:type="dcterms:W3CDTF">2017-04-08T05:39:51Z</dcterms:modified>
</cp:coreProperties>
</file>