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9BDF-2AE2-4AAB-A7CC-9AB7DF52F03C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5D33-0582-42CC-B733-9B62E201B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6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9BDF-2AE2-4AAB-A7CC-9AB7DF52F03C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5D33-0582-42CC-B733-9B62E201B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78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9BDF-2AE2-4AAB-A7CC-9AB7DF52F03C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5D33-0582-42CC-B733-9B62E201B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852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9BDF-2AE2-4AAB-A7CC-9AB7DF52F03C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5D33-0582-42CC-B733-9B62E201B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75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9BDF-2AE2-4AAB-A7CC-9AB7DF52F03C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5D33-0582-42CC-B733-9B62E201B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477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9BDF-2AE2-4AAB-A7CC-9AB7DF52F03C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5D33-0582-42CC-B733-9B62E201B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4487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9BDF-2AE2-4AAB-A7CC-9AB7DF52F03C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5D33-0582-42CC-B733-9B62E201B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13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9BDF-2AE2-4AAB-A7CC-9AB7DF52F03C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5D33-0582-42CC-B733-9B62E201B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19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9BDF-2AE2-4AAB-A7CC-9AB7DF52F03C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5D33-0582-42CC-B733-9B62E201B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189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9BDF-2AE2-4AAB-A7CC-9AB7DF52F03C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5D33-0582-42CC-B733-9B62E201B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37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D9BDF-2AE2-4AAB-A7CC-9AB7DF52F03C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C5D33-0582-42CC-B733-9B62E201B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822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D9BDF-2AE2-4AAB-A7CC-9AB7DF52F03C}" type="datetimeFigureOut">
              <a:rPr lang="en-GB" smtClean="0"/>
              <a:t>24/02/2017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C5D33-0582-42CC-B733-9B62E201B8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96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File Sharing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5678904"/>
            <a:ext cx="10141819" cy="673769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                                                                                         Nithin N 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746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8286"/>
            <a:ext cx="10515600" cy="4848677"/>
          </a:xfrm>
        </p:spPr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smtClean="0"/>
              <a:t>NFS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NFS allows a system to share directories and files with others over a network. By using NFS, users and programs can access files on remote systems almost as if they were local files.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Where it is </a:t>
            </a:r>
            <a:r>
              <a:rPr lang="en-US" dirty="0" smtClean="0"/>
              <a:t>used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In Linux client server architecture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Why </a:t>
            </a:r>
            <a:r>
              <a:rPr lang="en-US" dirty="0" smtClean="0"/>
              <a:t>NFS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199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575" y="1097279"/>
            <a:ext cx="10515600" cy="4636921"/>
          </a:xfrm>
        </p:spPr>
        <p:txBody>
          <a:bodyPr/>
          <a:lstStyle/>
          <a:p>
            <a:r>
              <a:rPr lang="en-US" dirty="0"/>
              <a:t>How to use </a:t>
            </a:r>
            <a:r>
              <a:rPr lang="en-US" dirty="0" smtClean="0"/>
              <a:t>NFS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-Mount the directory</a:t>
            </a:r>
          </a:p>
          <a:p>
            <a:r>
              <a:rPr lang="en-US" dirty="0" smtClean="0"/>
              <a:t>Advantages</a:t>
            </a:r>
          </a:p>
          <a:p>
            <a:pPr marL="0" indent="0">
              <a:buNone/>
            </a:pPr>
            <a:r>
              <a:rPr lang="en-US" dirty="0" smtClean="0"/>
              <a:t>      -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NFS can be configured as a centralized storage solution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NFS share folder can be mounted as a local file system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marL="0" indent="0">
              <a:buNone/>
            </a:pPr>
            <a:r>
              <a:rPr lang="en-US" dirty="0" smtClean="0"/>
              <a:t>      -Not highly secure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-</a:t>
            </a:r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performance limitations on the network.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3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111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Network File Sharing</vt:lpstr>
      <vt:lpstr>PowerPoint Presentation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File Sharing</dc:title>
  <dc:creator>N.M, Nithin M</dc:creator>
  <cp:lastModifiedBy>N.M, Nithin M</cp:lastModifiedBy>
  <cp:revision>9</cp:revision>
  <dcterms:created xsi:type="dcterms:W3CDTF">2017-02-23T13:18:28Z</dcterms:created>
  <dcterms:modified xsi:type="dcterms:W3CDTF">2017-02-24T05:16:45Z</dcterms:modified>
</cp:coreProperties>
</file>