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8" r:id="rId5"/>
    <p:sldId id="259" r:id="rId6"/>
    <p:sldId id="260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E5F3-D146-4A27-B7DB-A5A8CA78315E}" type="datetimeFigureOut">
              <a:rPr lang="en-GB" smtClean="0"/>
              <a:t>16/07/2017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1E22-AA24-426C-8744-7D166D3D8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44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E5F3-D146-4A27-B7DB-A5A8CA78315E}" type="datetimeFigureOut">
              <a:rPr lang="en-GB" smtClean="0"/>
              <a:t>16/07/2017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1E22-AA24-426C-8744-7D166D3D8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706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E5F3-D146-4A27-B7DB-A5A8CA78315E}" type="datetimeFigureOut">
              <a:rPr lang="en-GB" smtClean="0"/>
              <a:t>16/07/2017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1E22-AA24-426C-8744-7D166D3D8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2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E5F3-D146-4A27-B7DB-A5A8CA78315E}" type="datetimeFigureOut">
              <a:rPr lang="en-GB" smtClean="0"/>
              <a:t>16/07/2017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1E22-AA24-426C-8744-7D166D3D8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0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E5F3-D146-4A27-B7DB-A5A8CA78315E}" type="datetimeFigureOut">
              <a:rPr lang="en-GB" smtClean="0"/>
              <a:t>16/07/2017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1E22-AA24-426C-8744-7D166D3D8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41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E5F3-D146-4A27-B7DB-A5A8CA78315E}" type="datetimeFigureOut">
              <a:rPr lang="en-GB" smtClean="0"/>
              <a:t>16/07/2017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1E22-AA24-426C-8744-7D166D3D8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36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E5F3-D146-4A27-B7DB-A5A8CA78315E}" type="datetimeFigureOut">
              <a:rPr lang="en-GB" smtClean="0"/>
              <a:t>16/07/2017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1E22-AA24-426C-8744-7D166D3D8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28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E5F3-D146-4A27-B7DB-A5A8CA78315E}" type="datetimeFigureOut">
              <a:rPr lang="en-GB" smtClean="0"/>
              <a:t>16/07/2017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1E22-AA24-426C-8744-7D166D3D8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805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E5F3-D146-4A27-B7DB-A5A8CA78315E}" type="datetimeFigureOut">
              <a:rPr lang="en-GB" smtClean="0"/>
              <a:t>16/07/2017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1E22-AA24-426C-8744-7D166D3D8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E5F3-D146-4A27-B7DB-A5A8CA78315E}" type="datetimeFigureOut">
              <a:rPr lang="en-GB" smtClean="0"/>
              <a:t>16/07/2017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1E22-AA24-426C-8744-7D166D3D8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27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E5F3-D146-4A27-B7DB-A5A8CA78315E}" type="datetimeFigureOut">
              <a:rPr lang="en-GB" smtClean="0"/>
              <a:t>16/07/2017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91E22-AA24-426C-8744-7D166D3D8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98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3E5F3-D146-4A27-B7DB-A5A8CA78315E}" type="datetimeFigureOut">
              <a:rPr lang="en-GB" smtClean="0"/>
              <a:t>16/07/2017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91E22-AA24-426C-8744-7D166D3D86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22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Operations Orchestration</a:t>
            </a:r>
            <a:r>
              <a:rPr lang="en-GB" dirty="0"/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3788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 smtClean="0">
                <a:solidFill>
                  <a:srgbClr val="545454"/>
                </a:solidFill>
                <a:effectLst/>
                <a:latin typeface="arial" panose="020B0604020202020204" pitchFamily="34" charset="0"/>
              </a:rPr>
              <a:t>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739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HP Operations Orchestration?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4185"/>
            <a:ext cx="10515600" cy="3972778"/>
          </a:xfrm>
        </p:spPr>
        <p:txBody>
          <a:bodyPr/>
          <a:lstStyle/>
          <a:p>
            <a:r>
              <a:rPr lang="en-US" dirty="0"/>
              <a:t>HP Operations Orchestration (</a:t>
            </a:r>
            <a:r>
              <a:rPr lang="en-US" b="1" dirty="0"/>
              <a:t>HP OO</a:t>
            </a:r>
            <a:r>
              <a:rPr lang="en-US" dirty="0"/>
              <a:t>) is the industry-leading solution for IT process </a:t>
            </a:r>
            <a:r>
              <a:rPr lang="en-US" dirty="0" smtClean="0"/>
              <a:t>automation </a:t>
            </a:r>
            <a:r>
              <a:rPr lang="en-GB" dirty="0" smtClean="0"/>
              <a:t>and </a:t>
            </a:r>
            <a:r>
              <a:rPr lang="en-GB" dirty="0"/>
              <a:t>runbook automation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US" dirty="0"/>
              <a:t>HP OO is a system for creating and using actions in structured sequences (called flows) </a:t>
            </a:r>
            <a:r>
              <a:rPr lang="en-US" dirty="0" smtClean="0"/>
              <a:t>which maintain</a:t>
            </a:r>
            <a:r>
              <a:rPr lang="en-US" dirty="0"/>
              <a:t>, troubleshoot, repair, and provision your Information Technology (IT) resources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52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Checking the health of, diagnosing, and repairing, networks, servers, services</a:t>
            </a:r>
            <a:r>
              <a:rPr lang="en-GB" dirty="0" smtClean="0"/>
              <a:t>.</a:t>
            </a:r>
          </a:p>
          <a:p>
            <a:r>
              <a:rPr lang="en-US" dirty="0" smtClean="0"/>
              <a:t>Deploying applications, patching, and maintaining them by checking client, server, and virtual</a:t>
            </a:r>
          </a:p>
          <a:p>
            <a:r>
              <a:rPr lang="en-US" dirty="0" smtClean="0"/>
              <a:t>machines for required software and updates, and, if needed, performing the necessary</a:t>
            </a:r>
            <a:endParaRPr lang="en-GB" dirty="0" smtClean="0"/>
          </a:p>
          <a:p>
            <a:r>
              <a:rPr lang="en-US" dirty="0" smtClean="0"/>
              <a:t>Performing repetitive tasks, such as checking status on internal or external web site pages.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766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11"/>
          </a:xfrm>
        </p:spPr>
        <p:txBody>
          <a:bodyPr/>
          <a:lstStyle/>
          <a:p>
            <a:r>
              <a:rPr lang="en-GB" b="1" dirty="0"/>
              <a:t>Why Orchestration?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9293"/>
            <a:ext cx="10515600" cy="4617670"/>
          </a:xfrm>
        </p:spPr>
        <p:txBody>
          <a:bodyPr>
            <a:normAutofit/>
          </a:bodyPr>
          <a:lstStyle/>
          <a:p>
            <a:r>
              <a:rPr lang="en-US" dirty="0"/>
              <a:t>In many companies, the following issues can result in poor service quality, delayed </a:t>
            </a:r>
            <a:r>
              <a:rPr lang="en-US" dirty="0" smtClean="0"/>
              <a:t>time-to-market,</a:t>
            </a:r>
            <a:r>
              <a:rPr lang="en-GB" dirty="0" smtClean="0"/>
              <a:t>and </a:t>
            </a:r>
            <a:r>
              <a:rPr lang="en-GB" dirty="0"/>
              <a:t>high operating </a:t>
            </a:r>
            <a:r>
              <a:rPr lang="en-GB" dirty="0" smtClean="0"/>
              <a:t>costs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Incidents – floods of alerts, unnecessary </a:t>
            </a:r>
            <a:r>
              <a:rPr lang="en-US" dirty="0" smtClean="0"/>
              <a:t>escalations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Change and releases – too many manual errors, lack of audit </a:t>
            </a:r>
            <a:r>
              <a:rPr lang="en-US" dirty="0" smtClean="0"/>
              <a:t>trails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dirty="0"/>
              <a:t>Process management – need for processes for complex tasks, for example, disaster </a:t>
            </a:r>
            <a:r>
              <a:rPr lang="en-US" dirty="0" smtClean="0"/>
              <a:t>recovery.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Virtualization </a:t>
            </a:r>
            <a:r>
              <a:rPr lang="en-US" dirty="0"/>
              <a:t>– inconsistent management of physical and virtual assets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61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Benefits of HP OO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operational cost with automation of common tasks and processes</a:t>
            </a:r>
          </a:p>
          <a:p>
            <a:r>
              <a:rPr lang="en-US" dirty="0" smtClean="0"/>
              <a:t>Improved </a:t>
            </a:r>
            <a:r>
              <a:rPr lang="en-US" dirty="0"/>
              <a:t>service quality with accelerated incident resolution</a:t>
            </a:r>
          </a:p>
          <a:p>
            <a:r>
              <a:rPr lang="en-US" dirty="0" smtClean="0"/>
              <a:t>Improved </a:t>
            </a:r>
            <a:r>
              <a:rPr lang="en-US" dirty="0"/>
              <a:t>audit compliance through documentation generation and reporting</a:t>
            </a:r>
          </a:p>
          <a:p>
            <a:r>
              <a:rPr lang="en-US" dirty="0" smtClean="0"/>
              <a:t>Integration </a:t>
            </a:r>
            <a:r>
              <a:rPr lang="en-US" dirty="0"/>
              <a:t>with current IT environment to ensure minimal impact on procedures and tools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086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Functional Architecture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671" y="1270536"/>
            <a:ext cx="8422105" cy="480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53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HP OO Entities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164"/>
            <a:ext cx="10515600" cy="4742799"/>
          </a:xfrm>
        </p:spPr>
        <p:txBody>
          <a:bodyPr>
            <a:normAutofit fontScale="92500" lnSpcReduction="10000"/>
          </a:bodyPr>
          <a:lstStyle/>
          <a:p>
            <a:r>
              <a:rPr lang="en-GB" b="1" i="1" dirty="0"/>
              <a:t>HP OO Studio</a:t>
            </a:r>
          </a:p>
          <a:p>
            <a:pPr marL="0" indent="0">
              <a:buNone/>
            </a:pPr>
            <a:r>
              <a:rPr lang="en-US" sz="2600" dirty="0" smtClean="0"/>
              <a:t>      HP </a:t>
            </a:r>
            <a:r>
              <a:rPr lang="en-US" sz="2600" dirty="0"/>
              <a:t>OO Studio is a standalone authoring program used for creating, modifying, and testing flows.</a:t>
            </a:r>
          </a:p>
          <a:p>
            <a:r>
              <a:rPr lang="en-GB" b="1" i="1" dirty="0"/>
              <a:t>HP OO Central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sz="2600" dirty="0" smtClean="0"/>
              <a:t>HP </a:t>
            </a:r>
            <a:r>
              <a:rPr lang="en-US" sz="2600" dirty="0"/>
              <a:t>OO Central is the runtime environment of HP OO. It is used for running flows, monitoring </a:t>
            </a:r>
            <a:r>
              <a:rPr lang="en-US" sz="2600" dirty="0" smtClean="0"/>
              <a:t>the various </a:t>
            </a:r>
            <a:r>
              <a:rPr lang="en-US" sz="2600" dirty="0"/>
              <a:t>runs, and generating reports.</a:t>
            </a:r>
          </a:p>
          <a:p>
            <a:r>
              <a:rPr lang="en-GB" b="1" i="1" dirty="0"/>
              <a:t>HP OO Content</a:t>
            </a:r>
          </a:p>
          <a:p>
            <a:pPr marL="0" indent="0">
              <a:buNone/>
            </a:pPr>
            <a:r>
              <a:rPr lang="en-US" sz="2600" dirty="0" smtClean="0"/>
              <a:t>        HP </a:t>
            </a:r>
            <a:r>
              <a:rPr lang="en-US" sz="2600" dirty="0"/>
              <a:t>OO contains an out-of-box content library with over 4,000 flows and operations, </a:t>
            </a:r>
            <a:r>
              <a:rPr lang="en-US" sz="2600" dirty="0" smtClean="0"/>
              <a:t>accelerator</a:t>
            </a:r>
            <a:r>
              <a:rPr lang="en-GB" sz="2600" dirty="0" smtClean="0"/>
              <a:t>packs</a:t>
            </a:r>
            <a:r>
              <a:rPr lang="en-GB" sz="2600" dirty="0"/>
              <a:t>, and integrations.</a:t>
            </a:r>
          </a:p>
          <a:p>
            <a:r>
              <a:rPr lang="en-GB" b="1" i="1" dirty="0"/>
              <a:t>RAS</a:t>
            </a:r>
          </a:p>
          <a:p>
            <a:pPr marL="0" indent="0">
              <a:buNone/>
            </a:pPr>
            <a:r>
              <a:rPr lang="en-US" sz="2600" dirty="0" smtClean="0"/>
              <a:t>         A </a:t>
            </a:r>
            <a:r>
              <a:rPr lang="en-US" sz="2600" dirty="0"/>
              <a:t>RAS is a remote action server, containing a worker and a remote protocol for </a:t>
            </a:r>
            <a:r>
              <a:rPr lang="en-US" sz="2600" dirty="0" smtClean="0"/>
              <a:t>          connecting with</a:t>
            </a:r>
            <a:r>
              <a:rPr lang="en-GB" sz="2600" dirty="0" smtClean="0"/>
              <a:t>Central</a:t>
            </a:r>
            <a:r>
              <a:rPr lang="en-GB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2229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7200" dirty="0" smtClean="0"/>
          </a:p>
          <a:p>
            <a:pPr marL="0" indent="0">
              <a:buNone/>
            </a:pPr>
            <a:r>
              <a:rPr lang="en-US" sz="7200" dirty="0" smtClean="0"/>
              <a:t>               Thank You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332489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343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Wingdings</vt:lpstr>
      <vt:lpstr>Office Theme</vt:lpstr>
      <vt:lpstr>Operations Orchestration </vt:lpstr>
      <vt:lpstr>What is HP Operations Orchestration?</vt:lpstr>
      <vt:lpstr>PowerPoint Presentation</vt:lpstr>
      <vt:lpstr>Why Orchestration?</vt:lpstr>
      <vt:lpstr>Benefits of HP OO</vt:lpstr>
      <vt:lpstr>Functional Architecture</vt:lpstr>
      <vt:lpstr>HP OO Entities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Orchestration </dc:title>
  <dc:creator>N.M, Nithin M</dc:creator>
  <cp:lastModifiedBy>N.M, Nithin M</cp:lastModifiedBy>
  <cp:revision>9</cp:revision>
  <dcterms:created xsi:type="dcterms:W3CDTF">2017-07-16T17:08:43Z</dcterms:created>
  <dcterms:modified xsi:type="dcterms:W3CDTF">2017-07-17T10:42:57Z</dcterms:modified>
</cp:coreProperties>
</file>