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38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41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89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01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7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8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42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56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4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1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9D2FF-126F-4AFF-940D-2BFF3AA6BD33}" type="datetimeFigureOut">
              <a:rPr lang="en-GB" smtClean="0"/>
              <a:t>15/02/2017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3ABBF-C104-4690-A3FD-B59762AB36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4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13251"/>
            <a:ext cx="9144000" cy="2387600"/>
          </a:xfrm>
        </p:spPr>
        <p:txBody>
          <a:bodyPr/>
          <a:lstStyle/>
          <a:p>
            <a:r>
              <a:rPr lang="en-US" dirty="0" smtClean="0"/>
              <a:t>Object Oriented Analysis &amp; Design Principles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79495"/>
            <a:ext cx="9400674" cy="1674795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r"/>
            <a:r>
              <a:rPr lang="en-US" dirty="0" smtClean="0"/>
              <a:t>                      </a:t>
            </a:r>
            <a:r>
              <a:rPr lang="en-US" sz="7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Vidya</a:t>
            </a:r>
            <a:r>
              <a:rPr lang="en-US" sz="7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Shankar </a:t>
            </a:r>
            <a:r>
              <a:rPr lang="en-US" sz="7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giri</a:t>
            </a:r>
            <a:endParaRPr lang="en-GB" sz="7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7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Nithin N </a:t>
            </a:r>
            <a:r>
              <a:rPr lang="en-GB" sz="7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GB"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886" y="635267"/>
            <a:ext cx="10939914" cy="6121668"/>
          </a:xfrm>
        </p:spPr>
        <p:txBody>
          <a:bodyPr/>
          <a:lstStyle/>
          <a:p>
            <a:r>
              <a:rPr lang="en-US" dirty="0" smtClean="0"/>
              <a:t>Object-oriented analysis and design (</a:t>
            </a:r>
            <a:r>
              <a:rPr lang="en-US" b="1" dirty="0" smtClean="0"/>
              <a:t>OOAD</a:t>
            </a:r>
            <a:r>
              <a:rPr lang="en-US" dirty="0" smtClean="0"/>
              <a:t>) is a technical approach used in the analysis and design of an application or system through the application of the object-oriented paradigm</a:t>
            </a:r>
          </a:p>
          <a:p>
            <a:endParaRPr lang="en-US" dirty="0" smtClean="0"/>
          </a:p>
          <a:p>
            <a:r>
              <a:rPr lang="en-US" dirty="0" smtClean="0"/>
              <a:t>The conceptual framework of object–oriented systems are classified into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Major elements 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   </a:t>
            </a:r>
            <a:r>
              <a:rPr lang="en-US" dirty="0"/>
              <a:t>I</a:t>
            </a:r>
            <a:r>
              <a:rPr lang="en-US" dirty="0" smtClean="0"/>
              <a:t>t is meant that if a model does not have any one of these elements, it ceases to be object oriented.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GB" dirty="0" smtClean="0"/>
              <a:t>Minor Elements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It is meant that these elements are useful, but not indispensable part of the object model. </a:t>
            </a:r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70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1700308" y="500062"/>
            <a:ext cx="254267" cy="132556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008"/>
            <a:ext cx="10515600" cy="5868955"/>
          </a:xfrm>
        </p:spPr>
        <p:txBody>
          <a:bodyPr/>
          <a:lstStyle/>
          <a:p>
            <a:r>
              <a:rPr lang="en-GB" b="1" dirty="0" smtClean="0"/>
              <a:t>Major Elements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Abstraction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Encapsulation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Modularity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Hierarchy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b="1" dirty="0" smtClean="0"/>
              <a:t>Minor Elements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Typing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Concurrency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Persistence</a:t>
            </a:r>
          </a:p>
          <a:p>
            <a:pPr>
              <a:buFont typeface="Wingdings" panose="05000000000000000000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99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016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3394"/>
            <a:ext cx="10515600" cy="5493569"/>
          </a:xfrm>
        </p:spPr>
        <p:txBody>
          <a:bodyPr/>
          <a:lstStyle/>
          <a:p>
            <a:r>
              <a:rPr lang="en-GB" b="1" dirty="0" smtClean="0"/>
              <a:t>Abstraction</a:t>
            </a:r>
          </a:p>
          <a:p>
            <a:pPr marL="0" indent="0">
              <a:buNone/>
            </a:pPr>
            <a:r>
              <a:rPr lang="en-US" dirty="0" smtClean="0"/>
              <a:t>    It focus on the essential features of an element or object in OOP, ignoring its extraneous or accidental properties.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Student database, sending emails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Encapsulation:</a:t>
            </a:r>
          </a:p>
          <a:p>
            <a:pPr marL="0" indent="0">
              <a:buNone/>
            </a:pPr>
            <a:r>
              <a:rPr lang="en-US" dirty="0" smtClean="0"/>
              <a:t> It is the process of binding both attributes and methods together within a class.</a:t>
            </a:r>
          </a:p>
          <a:p>
            <a:pPr marL="0" indent="0">
              <a:buNone/>
            </a:pPr>
            <a:r>
              <a:rPr lang="en-US" b="1" dirty="0" err="1" smtClean="0"/>
              <a:t>Eg:Class</a:t>
            </a:r>
            <a:endParaRPr lang="en-GB" b="1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35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319406"/>
            <a:ext cx="10515600" cy="45719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9406"/>
            <a:ext cx="10515600" cy="5857557"/>
          </a:xfrm>
        </p:spPr>
        <p:txBody>
          <a:bodyPr>
            <a:normAutofit lnSpcReduction="10000"/>
          </a:bodyPr>
          <a:lstStyle/>
          <a:p>
            <a:endParaRPr lang="en-GB" b="1" dirty="0" smtClean="0"/>
          </a:p>
          <a:p>
            <a:r>
              <a:rPr lang="en-GB" b="1" dirty="0" smtClean="0"/>
              <a:t>Modularity:</a:t>
            </a:r>
          </a:p>
          <a:p>
            <a:pPr marL="0" indent="0">
              <a:buNone/>
            </a:pPr>
            <a:r>
              <a:rPr lang="en-GB" b="1" dirty="0"/>
              <a:t> </a:t>
            </a:r>
            <a:r>
              <a:rPr lang="en-GB" b="1" dirty="0" smtClean="0"/>
              <a:t>     </a:t>
            </a:r>
            <a:r>
              <a:rPr lang="en-US" b="1" dirty="0" smtClean="0"/>
              <a:t>  </a:t>
            </a:r>
            <a:r>
              <a:rPr lang="en-US" dirty="0" smtClean="0"/>
              <a:t>It is the process of decomposing a problem  into a set of modules so as to reduce the overall complexity of the problem. </a:t>
            </a:r>
          </a:p>
          <a:p>
            <a:pPr marL="0" indent="0">
              <a:buNone/>
            </a:pPr>
            <a:r>
              <a:rPr lang="en-US" b="1" dirty="0" err="1" smtClean="0"/>
              <a:t>Eg</a:t>
            </a:r>
            <a:r>
              <a:rPr lang="en-US" b="1" dirty="0" smtClean="0"/>
              <a:t>: Application development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GB" b="1" dirty="0" smtClean="0"/>
              <a:t>Hierarchy: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</a:t>
            </a:r>
            <a:r>
              <a:rPr lang="en-US" dirty="0" smtClean="0"/>
              <a:t>Hierarchy is the ranking or ordering of </a:t>
            </a:r>
            <a:r>
              <a:rPr lang="en-US" dirty="0" smtClean="0"/>
              <a:t>abstraction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IS-A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Part-of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b="1" dirty="0" smtClean="0"/>
          </a:p>
          <a:p>
            <a:pPr marL="0" indent="0">
              <a:buNone/>
            </a:pPr>
            <a:r>
              <a:rPr lang="en-US" b="1" dirty="0" err="1" smtClean="0"/>
              <a:t>Eg</a:t>
            </a:r>
            <a:r>
              <a:rPr lang="en-US" b="1" dirty="0" smtClean="0"/>
              <a:t> : Linux file system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9228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513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8640"/>
            <a:ext cx="10515600" cy="5938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/>
              <a:t>Minor Elements</a:t>
            </a:r>
            <a:r>
              <a:rPr lang="en-GB" dirty="0" smtClean="0"/>
              <a:t> :</a:t>
            </a:r>
          </a:p>
          <a:p>
            <a:r>
              <a:rPr lang="en-GB" b="1" dirty="0" smtClean="0"/>
              <a:t>Typing</a:t>
            </a:r>
          </a:p>
          <a:p>
            <a:pPr marL="0" indent="0">
              <a:buNone/>
            </a:pPr>
            <a:r>
              <a:rPr lang="en-US" dirty="0" smtClean="0"/>
              <a:t>   Typing </a:t>
            </a:r>
            <a:r>
              <a:rPr lang="en-US" dirty="0"/>
              <a:t>is the enforcement of the notion that an object is an instance of a single class or type. </a:t>
            </a:r>
            <a:endParaRPr lang="en-GB" b="1" dirty="0" smtClean="0"/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r>
              <a:rPr lang="en-GB" b="1" dirty="0" smtClean="0"/>
              <a:t>Concurrency: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</a:t>
            </a:r>
            <a:r>
              <a:rPr lang="en-US" dirty="0" smtClean="0"/>
              <a:t>Concurrency in operating systems allows performing multiple tasks or processes simultaneously.</a:t>
            </a:r>
            <a:endParaRPr lang="en-GB" b="1" dirty="0" smtClean="0"/>
          </a:p>
          <a:p>
            <a:pPr marL="0" indent="0">
              <a:buNone/>
            </a:pPr>
            <a:endParaRPr lang="en-US" b="1" dirty="0" smtClean="0"/>
          </a:p>
          <a:p>
            <a:r>
              <a:rPr lang="en-GB" b="1" dirty="0" smtClean="0"/>
              <a:t>Persistence</a:t>
            </a:r>
          </a:p>
          <a:p>
            <a:pPr marL="0" indent="0">
              <a:buNone/>
            </a:pPr>
            <a:r>
              <a:rPr lang="en-US" dirty="0" smtClean="0"/>
              <a:t>It</a:t>
            </a:r>
            <a:r>
              <a:rPr lang="en-US" b="1" dirty="0" smtClean="0"/>
              <a:t>  </a:t>
            </a:r>
            <a:r>
              <a:rPr lang="en-US" dirty="0" smtClean="0"/>
              <a:t>property by which an object continues to exist even after its creator ceases to exist </a:t>
            </a: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352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270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Object Oriented Analysis &amp; Design Principles</vt:lpstr>
      <vt:lpstr>a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Analysis &amp; Design Principles</dc:title>
  <dc:creator>N.M, Nithin M</dc:creator>
  <cp:lastModifiedBy>N.M, Nithin M</cp:lastModifiedBy>
  <cp:revision>10</cp:revision>
  <dcterms:created xsi:type="dcterms:W3CDTF">2017-02-14T16:12:21Z</dcterms:created>
  <dcterms:modified xsi:type="dcterms:W3CDTF">2017-02-15T02:41:47Z</dcterms:modified>
</cp:coreProperties>
</file>