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 </a:t>
            </a:r>
            <a:r>
              <a:rPr lang="en-US" dirty="0"/>
              <a:t>,</a:t>
            </a:r>
            <a:r>
              <a:rPr lang="en-US" dirty="0" smtClean="0"/>
              <a:t>Storage  &amp;Process</a:t>
            </a:r>
            <a:br>
              <a:rPr lang="en-US" dirty="0" smtClean="0"/>
            </a:br>
            <a:r>
              <a:rPr lang="en-US" dirty="0" smtClean="0"/>
              <a:t>Management in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4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 smtClean="0"/>
              <a:t>Memory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0593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term memory refers to the component within your computer that allows you to access data that is stored for a short term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You may recognize this component as DRAM, or dynamic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random-access memory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torage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the component of your computer that allows you to store and access data on a long-term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basis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Storage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allows you to access and store your applications, operating system and files for an indefinite period of time.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Command used check memory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495801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vmstat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meminfo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3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579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free: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Displays amount of free and used  memory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vmstat :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vmstat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Report virtual memory Statistics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check memory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 process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meminfo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/>
              <a:t>To </a:t>
            </a:r>
            <a:r>
              <a:rPr lang="en-US" dirty="0"/>
              <a:t>check memory usage is to read the /</a:t>
            </a:r>
            <a:r>
              <a:rPr lang="en-US" dirty="0" err="1"/>
              <a:t>proc</a:t>
            </a:r>
            <a:r>
              <a:rPr lang="en-US" dirty="0"/>
              <a:t>/</a:t>
            </a:r>
            <a:r>
              <a:rPr lang="en-US" dirty="0" err="1"/>
              <a:t>meminfo</a:t>
            </a:r>
            <a:r>
              <a:rPr lang="en-US" dirty="0"/>
              <a:t> file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 used </a:t>
            </a:r>
            <a:r>
              <a:rPr lang="en-US" dirty="0" err="1" smtClean="0"/>
              <a:t>checck</a:t>
            </a:r>
            <a:r>
              <a:rPr lang="en-US" dirty="0" smtClean="0"/>
              <a:t> disk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3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du :(Disk usage)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used to check the information of disk usage of files and directories on a machine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:(disk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filesystem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It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used to get full summary of available and used disk space usage of file system on Linux system.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4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Mangement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Shutdown: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Brings the system to shut down.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bg,fg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send job to background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kill: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kill a particular process using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pid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Ps: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Display information about selection of active process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Who is currently logged in.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7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243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Memory  ,Storage  &amp;Process Management in Linux</vt:lpstr>
      <vt:lpstr>Memory and storage</vt:lpstr>
      <vt:lpstr>Command used check memory  </vt:lpstr>
      <vt:lpstr>a</vt:lpstr>
      <vt:lpstr>Command used checck disk space </vt:lpstr>
      <vt:lpstr>Process Mangement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 Management in Linux</dc:title>
  <dc:creator>nithin</dc:creator>
  <cp:lastModifiedBy>N.M, Nithin M</cp:lastModifiedBy>
  <cp:revision>13</cp:revision>
  <dcterms:created xsi:type="dcterms:W3CDTF">2006-08-16T00:00:00Z</dcterms:created>
  <dcterms:modified xsi:type="dcterms:W3CDTF">2017-02-03T08:47:05Z</dcterms:modified>
</cp:coreProperties>
</file>