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15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11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0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853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321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84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54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848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9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90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670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DAEE0-2334-4C9E-A8DF-52A62FE3B4F0}" type="datetimeFigureOut">
              <a:rPr lang="en-GB" smtClean="0"/>
              <a:t>23/02/2017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74C00-EC26-4BBF-91F4-26EC7190D7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385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84420"/>
            <a:ext cx="9144000" cy="2550695"/>
          </a:xfrm>
        </p:spPr>
        <p:txBody>
          <a:bodyPr/>
          <a:lstStyle/>
          <a:p>
            <a:r>
              <a:rPr lang="en-US" dirty="0" smtClean="0"/>
              <a:t>Network File Sharing</a:t>
            </a:r>
            <a:br>
              <a:rPr lang="en-US" dirty="0" smtClean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1001" y="5390146"/>
            <a:ext cx="10276573" cy="1183907"/>
          </a:xfrm>
        </p:spPr>
        <p:txBody>
          <a:bodyPr/>
          <a:lstStyle/>
          <a:p>
            <a:r>
              <a:rPr lang="en-US" dirty="0" smtClean="0"/>
              <a:t>                                                                                               Nithin N M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581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719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133"/>
            <a:ext cx="10515600" cy="589783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allows a system to share directories and files with others over a network. By using NFS, users and programs can access files on remote systems almost as if they were local files. </a:t>
            </a:r>
          </a:p>
          <a:p>
            <a:endParaRPr lang="en-US" dirty="0" smtClean="0"/>
          </a:p>
          <a:p>
            <a:r>
              <a:rPr lang="en-US" dirty="0" smtClean="0"/>
              <a:t>NFS was originally developed by Sun Microsystems in the 1980's and is now managed by the Internet Engineering Task Force (IETF)</a:t>
            </a:r>
          </a:p>
          <a:p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NFS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 server and one or more clients. The client remotely accesses the data that is stored on the server machine. 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of NFS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NFS can be configured as a centralized storage solution.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NFS share folder can be mounted as a local file system.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secured with Firewalls.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754"/>
            <a:ext cx="10515600" cy="6042209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2038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54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Network File Sharing </vt:lpstr>
      <vt:lpstr>a</vt:lpstr>
      <vt:lpstr>PowerPoint Presentation</vt:lpstr>
    </vt:vector>
  </TitlesOfParts>
  <Company>Hewlett 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File Sharing </dc:title>
  <dc:creator>N.M, Nithin M</dc:creator>
  <cp:lastModifiedBy>N.M, Nithin M</cp:lastModifiedBy>
  <cp:revision>5</cp:revision>
  <dcterms:created xsi:type="dcterms:W3CDTF">2017-02-23T11:33:15Z</dcterms:created>
  <dcterms:modified xsi:type="dcterms:W3CDTF">2017-02-23T13:06:25Z</dcterms:modified>
</cp:coreProperties>
</file>