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6d94bd4a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6d94bd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6d94bd4a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6d94bd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 Parser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Nithin Aditya (RA2011026010118)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Karthik (RA2011026010089)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is a SLR parser?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 SLR (Simple LR) parser is a bottom-up parsing technique used in compiler construction to analyze and process programming languages based on a given grammar. It uses a deterministic finite automaton (DFA) called an LR(0) automaton, which represents the grammar rules and states of the parser.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Features</a:t>
            </a:r>
            <a:endParaRPr b="1" sz="18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600"/>
              <a:t>Simple Grammar Representation: SLR parsers work with a simplified form of the grammar,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600"/>
              <a:t>Lookahead Symbol: The SLR parser uses a single lookahead symbol to decide the appropriate action at each 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600"/>
              <a:t>LR(0) Automaton: The SLR parser constructs an LR(0) automaton, which is a finite state machine that represents all possible states of the parser. </a:t>
            </a:r>
            <a:endParaRPr sz="16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</a:t>
            </a:r>
            <a:r>
              <a:rPr lang="en"/>
              <a:t> parser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Workflow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Productions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Calculations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Calculations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Construction of SLR 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Productions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Enter the productions in the editor box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Enter only atomic characters.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prototype built cannot </a:t>
            </a:r>
            <a:r>
              <a:rPr lang="en" sz="1600"/>
              <a:t>handle duplicate productions.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600" cy="211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and Follow Calculations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Application calculates the first </a:t>
            </a:r>
            <a:r>
              <a:rPr lang="en" sz="1600"/>
              <a:t>and</a:t>
            </a:r>
            <a:r>
              <a:rPr lang="en" sz="1600"/>
              <a:t> follow sets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First and Follow sets are displayed accordingly.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prototype built cannot handle duplicate productions.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10625"/>
            <a:ext cx="4527601" cy="2941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 of SLR table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Grammar Augmentation: The given grammar is first augmented by adding a new start symbol and a new production rule.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 Closure: The closure operation is performed to compute the closure of a set of LR(0) items.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Compute Goto: The goto operation is used to compute the transition from one state to another for a given symbol.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50" y="1731725"/>
            <a:ext cx="4527601" cy="187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FrontEnd </a:t>
            </a:r>
            <a:r>
              <a:rPr lang="en"/>
              <a:t>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   Ejs, CSharp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BackEnd </a:t>
            </a: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     .NET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entire processing is done in CSharp </a:t>
            </a:r>
            <a:r>
              <a:rPr lang="en"/>
              <a:t>itself. .NET is used to run the developed CSharp scripts whenever necessary and communicate with the frontend.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406850" y="2446350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