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>
        <p:scale>
          <a:sx n="75" d="100"/>
          <a:sy n="75" d="100"/>
        </p:scale>
        <p:origin x="21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302D-F0FB-4404-B2D5-9E5E0B30B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2BF63-6FAE-4721-975C-D85DB2117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B901F-34DF-44F2-8D58-D13A62DE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7C3D-D726-4672-936C-D35665B0E4F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766AD-9128-469D-8D6A-999A02F7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174B-C29E-4F27-98D5-CF6FCA83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68C-119F-452A-90E0-849271A10C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45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A518-9102-47A4-95BB-5F99B1D2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BDBE1-BC17-48D6-B960-E49E67C4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0CD1-618C-4874-983E-1CCCD5FB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7C3D-D726-4672-936C-D35665B0E4F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E0D2-3653-418B-B3C9-C1CF272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06FA0-784C-47BC-8866-1942591C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68C-119F-452A-90E0-849271A10C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24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DC1F3-1A05-48E2-9BE1-95830B859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89480-5BA9-46E3-AC03-F5BBABC44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84E16-4DC3-46CA-93F2-28FCCAD1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7C3D-D726-4672-936C-D35665B0E4F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9DB98-B7FB-4EAE-874E-AB60E64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3A383-FBFC-4E70-8638-350987DD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68C-119F-452A-90E0-849271A10C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60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8084-E21B-4925-90E7-7EB1652F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103F-79C6-4FDD-A3B0-5F97CE66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5C9B2-38A1-4F6C-9E7A-824770E5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7C3D-D726-4672-936C-D35665B0E4F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CE580-CC7C-4E4E-ADFF-207E00B1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6672A-D88C-48F2-898C-BE9CDA30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68C-119F-452A-90E0-849271A10C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29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8E95-7844-4FDC-8FE4-A9BA7AFF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A76D7-67A6-410A-98F8-162E537A5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E13C-9E7B-4C1F-9D02-41F9F6A3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7C3D-D726-4672-936C-D35665B0E4F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06ED1-E5DD-4201-AD8B-8B97DD17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0C1E2-0E57-438D-98C5-229F5B52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68C-119F-452A-90E0-849271A10C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10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A8E6-6A67-4A35-84B8-13BB93A8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1B2BA-CCEE-4FA8-B70B-6BFCD8EDF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3136C-89C1-4EFD-9CFD-238FCD0D3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04AD8-45B3-48D9-A53C-FDBE1680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7C3D-D726-4672-936C-D35665B0E4F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C4AA-A73C-477C-834E-958D51D2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F542D-71A5-43D8-961C-CD9A7400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68C-119F-452A-90E0-849271A10C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71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C2C9-0758-4ED7-8EFE-D2D63A11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17CC1-CDCC-4DA5-AF93-964CE71C5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6ACAB-560A-42D2-8E49-F48C2B8FB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F9353-B5B0-49B0-9C0E-FFC59B71F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1FD7E-E5B2-45C1-9033-04E3668AF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4F5F6-DD0D-424A-BA02-1198FE45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7C3D-D726-4672-936C-D35665B0E4F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58A7B-B3D3-4F3B-894E-46E44C73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C25CB-37C7-4653-9F41-96BE8138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68C-119F-452A-90E0-849271A10C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A738-0CA0-4EC4-826D-749277F5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5E366-7679-4173-9B6E-4B01BEFF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7C3D-D726-4672-936C-D35665B0E4F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1908D-6E18-49BE-8C3E-9F243333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FD88A-AAA0-4670-92B6-46D7ADA8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68C-119F-452A-90E0-849271A10C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0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3181C-3795-4347-9271-D0CE220A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7C3D-D726-4672-936C-D35665B0E4F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9E0C1-148C-4CA8-947E-B3D06F0F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2F065-44E7-4264-9C22-F164F959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68C-119F-452A-90E0-849271A10C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31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9FD5-5454-4B9D-8BFF-CFDA8C68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164E-4272-4206-B119-2FBBA96C9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7BFAE-892A-407C-84C5-CA13B6B44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48142-A8B1-4EB7-9226-D731AAC5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7C3D-D726-4672-936C-D35665B0E4F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F7E0D-553C-459F-B7E0-7FF00DC6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CD425-7DF4-4E1B-9498-EB410FCF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68C-119F-452A-90E0-849271A10C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25A6-1DCE-485F-BFF0-06D0F252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F0467-838A-44FD-B816-58D4CF9D8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734AD-0CDD-4704-B5BC-B97E8049E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A59B7-2211-4566-BD68-8E7942D0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7C3D-D726-4672-936C-D35665B0E4F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BE84E-C94E-417D-A1BD-E6A52162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92F2C-5D97-479D-8688-EBFBD161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68C-119F-452A-90E0-849271A10C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3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16188-B875-4E5A-B636-4761F24C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085B-9198-41A3-8750-BE70F4E35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C89B1-FCCC-41B5-83E5-65BB3C851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B7C3D-D726-4672-936C-D35665B0E4F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0B2C9-7D3C-4D5D-9D8E-779C6920B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26F0-E027-4562-96C9-8CCC58757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9F68C-119F-452A-90E0-849271A10C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63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D65D0C04-D780-4416-9B29-2AB66242B953}"/>
              </a:ext>
            </a:extLst>
          </p:cNvPr>
          <p:cNvGrpSpPr/>
          <p:nvPr/>
        </p:nvGrpSpPr>
        <p:grpSpPr>
          <a:xfrm>
            <a:off x="1187037" y="722703"/>
            <a:ext cx="9847119" cy="5313318"/>
            <a:chOff x="1187037" y="722703"/>
            <a:chExt cx="9847119" cy="531331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4B114FF-74D7-40D9-8392-7BC63A8FE915}"/>
                </a:ext>
              </a:extLst>
            </p:cNvPr>
            <p:cNvGrpSpPr/>
            <p:nvPr/>
          </p:nvGrpSpPr>
          <p:grpSpPr>
            <a:xfrm>
              <a:off x="1187037" y="820165"/>
              <a:ext cx="4629034" cy="5205597"/>
              <a:chOff x="1187037" y="820165"/>
              <a:chExt cx="4629034" cy="520559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571EFDD-2264-45F9-BD43-CF2AC82ADC7C}"/>
                  </a:ext>
                </a:extLst>
              </p:cNvPr>
              <p:cNvGrpSpPr/>
              <p:nvPr/>
            </p:nvGrpSpPr>
            <p:grpSpPr>
              <a:xfrm>
                <a:off x="1962626" y="1748161"/>
                <a:ext cx="3668697" cy="3508160"/>
                <a:chOff x="989860" y="1671960"/>
                <a:chExt cx="3668697" cy="350816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F314D2E-FC3D-46C3-ADB0-0299C2640CA7}"/>
                    </a:ext>
                  </a:extLst>
                </p:cNvPr>
                <p:cNvGrpSpPr/>
                <p:nvPr/>
              </p:nvGrpSpPr>
              <p:grpSpPr>
                <a:xfrm>
                  <a:off x="2212759" y="1671960"/>
                  <a:ext cx="2445798" cy="2294877"/>
                  <a:chOff x="4663673" y="2052961"/>
                  <a:chExt cx="2445798" cy="2294877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185B4BA-6CD0-430C-81C0-52E66256F619}"/>
                      </a:ext>
                    </a:extLst>
                  </p:cNvPr>
                  <p:cNvSpPr txBox="1"/>
                  <p:nvPr/>
                </p:nvSpPr>
                <p:spPr>
                  <a:xfrm>
                    <a:off x="5120873" y="2052961"/>
                    <a:ext cx="1988598" cy="1837677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9645BBE-E4C2-4C57-A6B6-C67EDD58C33C}"/>
                      </a:ext>
                    </a:extLst>
                  </p:cNvPr>
                  <p:cNvSpPr txBox="1"/>
                  <p:nvPr/>
                </p:nvSpPr>
                <p:spPr>
                  <a:xfrm>
                    <a:off x="4968473" y="2205361"/>
                    <a:ext cx="1988598" cy="1837677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CE04FBE-8B4D-4A3B-BE76-3D5F1B739A85}"/>
                      </a:ext>
                    </a:extLst>
                  </p:cNvPr>
                  <p:cNvSpPr txBox="1"/>
                  <p:nvPr/>
                </p:nvSpPr>
                <p:spPr>
                  <a:xfrm>
                    <a:off x="4816073" y="2357761"/>
                    <a:ext cx="1988598" cy="1837677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90BE7AE-D5CA-4E3F-A393-8E8E418E0EBD}"/>
                      </a:ext>
                    </a:extLst>
                  </p:cNvPr>
                  <p:cNvSpPr txBox="1"/>
                  <p:nvPr/>
                </p:nvSpPr>
                <p:spPr>
                  <a:xfrm>
                    <a:off x="4663673" y="2510161"/>
                    <a:ext cx="1988598" cy="1837677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0A4FEE2-05D4-4656-8731-9752924F2270}"/>
                    </a:ext>
                  </a:extLst>
                </p:cNvPr>
                <p:cNvGrpSpPr/>
                <p:nvPr/>
              </p:nvGrpSpPr>
              <p:grpSpPr>
                <a:xfrm>
                  <a:off x="1603868" y="2281560"/>
                  <a:ext cx="2445798" cy="2294877"/>
                  <a:chOff x="8369911" y="895166"/>
                  <a:chExt cx="2445798" cy="2294877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77B5DD7-A2CB-41E9-A21E-81A155564703}"/>
                      </a:ext>
                    </a:extLst>
                  </p:cNvPr>
                  <p:cNvSpPr txBox="1"/>
                  <p:nvPr/>
                </p:nvSpPr>
                <p:spPr>
                  <a:xfrm>
                    <a:off x="8827111" y="895166"/>
                    <a:ext cx="1988598" cy="18376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C2E6C6C-3315-4683-B820-212C223022D9}"/>
                      </a:ext>
                    </a:extLst>
                  </p:cNvPr>
                  <p:cNvSpPr txBox="1"/>
                  <p:nvPr/>
                </p:nvSpPr>
                <p:spPr>
                  <a:xfrm>
                    <a:off x="8674711" y="1047566"/>
                    <a:ext cx="1988598" cy="18376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F498647-6515-460D-AF20-C43650883A17}"/>
                      </a:ext>
                    </a:extLst>
                  </p:cNvPr>
                  <p:cNvSpPr txBox="1"/>
                  <p:nvPr/>
                </p:nvSpPr>
                <p:spPr>
                  <a:xfrm>
                    <a:off x="8522311" y="1199966"/>
                    <a:ext cx="1988598" cy="18376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656DE42-4248-4C17-A76B-E5D58D083C1A}"/>
                      </a:ext>
                    </a:extLst>
                  </p:cNvPr>
                  <p:cNvSpPr txBox="1"/>
                  <p:nvPr/>
                </p:nvSpPr>
                <p:spPr>
                  <a:xfrm>
                    <a:off x="8369911" y="1352366"/>
                    <a:ext cx="1988598" cy="18376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EF8763A-AF2F-421C-84FE-3E07D2B09460}"/>
                    </a:ext>
                  </a:extLst>
                </p:cNvPr>
                <p:cNvGrpSpPr/>
                <p:nvPr/>
              </p:nvGrpSpPr>
              <p:grpSpPr>
                <a:xfrm>
                  <a:off x="989860" y="2885243"/>
                  <a:ext cx="2445798" cy="2294877"/>
                  <a:chOff x="989860" y="2885243"/>
                  <a:chExt cx="2445798" cy="2294877"/>
                </a:xfrm>
              </p:grpSpPr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2CAFDE11-2D33-4559-8799-1BCD03C0898A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060" y="2885243"/>
                    <a:ext cx="1988598" cy="1837677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5C051182-AA42-44EB-A029-27166EEA9B6D}"/>
                      </a:ext>
                    </a:extLst>
                  </p:cNvPr>
                  <p:cNvSpPr txBox="1"/>
                  <p:nvPr/>
                </p:nvSpPr>
                <p:spPr>
                  <a:xfrm>
                    <a:off x="1294660" y="3037643"/>
                    <a:ext cx="1988598" cy="1837677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0A074AC-0701-4F51-9BC2-E216B07B3784}"/>
                      </a:ext>
                    </a:extLst>
                  </p:cNvPr>
                  <p:cNvSpPr txBox="1"/>
                  <p:nvPr/>
                </p:nvSpPr>
                <p:spPr>
                  <a:xfrm>
                    <a:off x="1142260" y="3190043"/>
                    <a:ext cx="1988598" cy="1837677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9060FE4-18CA-4BD1-80F2-B7D4ADFC7F94}"/>
                      </a:ext>
                    </a:extLst>
                  </p:cNvPr>
                  <p:cNvSpPr txBox="1"/>
                  <p:nvPr/>
                </p:nvSpPr>
                <p:spPr>
                  <a:xfrm>
                    <a:off x="989860" y="3342443"/>
                    <a:ext cx="1988598" cy="1837677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</p:grp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B925C9-ACDF-4B5C-92F2-05056764339A}"/>
                  </a:ext>
                </a:extLst>
              </p:cNvPr>
              <p:cNvSpPr txBox="1"/>
              <p:nvPr/>
            </p:nvSpPr>
            <p:spPr>
              <a:xfrm>
                <a:off x="3598873" y="820165"/>
                <a:ext cx="2217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MPI YUV </a:t>
                </a:r>
                <a:r>
                  <a:rPr lang="fr-FR" dirty="0" err="1"/>
                  <a:t>Video</a:t>
                </a:r>
                <a:r>
                  <a:rPr lang="fr-FR" dirty="0"/>
                  <a:t> Texture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D9FB359-F0B8-4539-9B84-A63167FC0C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9250" y="1691820"/>
                <a:ext cx="456492" cy="47078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58A15E1-1640-4929-B8E0-8EC435D194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48508" y="2307315"/>
                <a:ext cx="456492" cy="47078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C6E3A47-DB47-4FF8-8436-3D34D33401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5780" y="2898195"/>
                <a:ext cx="456492" cy="47078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560123-A508-45DE-9D92-E5FB2DA18884}"/>
                  </a:ext>
                </a:extLst>
              </p:cNvPr>
              <p:cNvSpPr txBox="1"/>
              <p:nvPr/>
            </p:nvSpPr>
            <p:spPr>
              <a:xfrm>
                <a:off x="2527771" y="1185167"/>
                <a:ext cx="71150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/>
                  <a:t>MPI Texture Frame #02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622558-7A27-4610-9E0E-583DF1C4FE21}"/>
                  </a:ext>
                </a:extLst>
              </p:cNvPr>
              <p:cNvSpPr txBox="1"/>
              <p:nvPr/>
            </p:nvSpPr>
            <p:spPr>
              <a:xfrm>
                <a:off x="1828382" y="1827963"/>
                <a:ext cx="71150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/>
                  <a:t>MPI Texture Frame #01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1FE7499-C49C-43F0-8473-5CBAE0AB36A9}"/>
                  </a:ext>
                </a:extLst>
              </p:cNvPr>
              <p:cNvSpPr txBox="1"/>
              <p:nvPr/>
            </p:nvSpPr>
            <p:spPr>
              <a:xfrm>
                <a:off x="1187037" y="2470759"/>
                <a:ext cx="71150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/>
                  <a:t>MPI Texture Frame #00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82C432-B608-429C-818F-1405C41D49FF}"/>
                  </a:ext>
                </a:extLst>
              </p:cNvPr>
              <p:cNvSpPr txBox="1"/>
              <p:nvPr/>
            </p:nvSpPr>
            <p:spPr>
              <a:xfrm>
                <a:off x="4421966" y="5256321"/>
                <a:ext cx="105695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/>
                  <a:t>MPI </a:t>
                </a:r>
              </a:p>
              <a:p>
                <a:pPr algn="ctr"/>
                <a:r>
                  <a:rPr lang="fr-FR" sz="1100" dirty="0"/>
                  <a:t>Texture </a:t>
                </a:r>
              </a:p>
              <a:p>
                <a:pPr algn="ctr"/>
                <a:r>
                  <a:rPr lang="fr-FR" sz="1100" dirty="0"/>
                  <a:t>Layer YUV420P10LE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2B3C867-FBAF-4334-BFF4-129D1A49BF9E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>
              <a:xfrm flipH="1" flipV="1">
                <a:off x="4484624" y="4446191"/>
                <a:ext cx="465821" cy="810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A98F931-85E0-48BD-9628-2E2B3A254A6D}"/>
                </a:ext>
              </a:extLst>
            </p:cNvPr>
            <p:cNvGrpSpPr/>
            <p:nvPr/>
          </p:nvGrpSpPr>
          <p:grpSpPr>
            <a:xfrm>
              <a:off x="6400031" y="722703"/>
              <a:ext cx="4634125" cy="5313318"/>
              <a:chOff x="6400031" y="722703"/>
              <a:chExt cx="4634125" cy="5313318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1C3CE6F-101C-4172-AFEA-FA6AD8792F5E}"/>
                  </a:ext>
                </a:extLst>
              </p:cNvPr>
              <p:cNvGrpSpPr/>
              <p:nvPr/>
            </p:nvGrpSpPr>
            <p:grpSpPr>
              <a:xfrm>
                <a:off x="7322951" y="1752685"/>
                <a:ext cx="3670429" cy="3526603"/>
                <a:chOff x="7839472" y="1595761"/>
                <a:chExt cx="3670429" cy="3526603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50BEF1B-F371-4FD2-B197-6A3E1C90EA96}"/>
                    </a:ext>
                  </a:extLst>
                </p:cNvPr>
                <p:cNvGrpSpPr/>
                <p:nvPr/>
              </p:nvGrpSpPr>
              <p:grpSpPr>
                <a:xfrm>
                  <a:off x="9064103" y="1595761"/>
                  <a:ext cx="2445798" cy="2294877"/>
                  <a:chOff x="4663673" y="2052961"/>
                  <a:chExt cx="2445798" cy="2294877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CEC80773-D508-4845-A7FC-65FF398DD6A3}"/>
                      </a:ext>
                    </a:extLst>
                  </p:cNvPr>
                  <p:cNvSpPr txBox="1"/>
                  <p:nvPr/>
                </p:nvSpPr>
                <p:spPr>
                  <a:xfrm>
                    <a:off x="5120873" y="2052961"/>
                    <a:ext cx="1988598" cy="1837677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19A6BD31-5068-4517-A079-12CEC439C34A}"/>
                      </a:ext>
                    </a:extLst>
                  </p:cNvPr>
                  <p:cNvSpPr txBox="1"/>
                  <p:nvPr/>
                </p:nvSpPr>
                <p:spPr>
                  <a:xfrm>
                    <a:off x="4968473" y="2205361"/>
                    <a:ext cx="1988598" cy="1837677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A846519-A4CA-4BF3-B54E-C6ABF8378ABC}"/>
                      </a:ext>
                    </a:extLst>
                  </p:cNvPr>
                  <p:cNvSpPr txBox="1"/>
                  <p:nvPr/>
                </p:nvSpPr>
                <p:spPr>
                  <a:xfrm>
                    <a:off x="4816073" y="2357761"/>
                    <a:ext cx="1988598" cy="1837677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E459AD3-2EAC-4EEF-ACA5-0D19150AB72A}"/>
                      </a:ext>
                    </a:extLst>
                  </p:cNvPr>
                  <p:cNvSpPr txBox="1"/>
                  <p:nvPr/>
                </p:nvSpPr>
                <p:spPr>
                  <a:xfrm>
                    <a:off x="4663673" y="2510161"/>
                    <a:ext cx="1988598" cy="1837677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87245320-57A0-403E-AAC0-909B1D88D320}"/>
                    </a:ext>
                  </a:extLst>
                </p:cNvPr>
                <p:cNvGrpSpPr/>
                <p:nvPr/>
              </p:nvGrpSpPr>
              <p:grpSpPr>
                <a:xfrm>
                  <a:off x="8453480" y="2221536"/>
                  <a:ext cx="2445798" cy="2294877"/>
                  <a:chOff x="4663673" y="2052961"/>
                  <a:chExt cx="2445798" cy="2294877"/>
                </a:xfrm>
                <a:solidFill>
                  <a:srgbClr val="00B0F0"/>
                </a:solidFill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F17D49D-486D-473F-AABF-FC790EE689E8}"/>
                      </a:ext>
                    </a:extLst>
                  </p:cNvPr>
                  <p:cNvSpPr txBox="1"/>
                  <p:nvPr/>
                </p:nvSpPr>
                <p:spPr>
                  <a:xfrm>
                    <a:off x="5120873" y="2052961"/>
                    <a:ext cx="1988598" cy="1837677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B8041A9-7641-478E-B635-07E948665FA0}"/>
                      </a:ext>
                    </a:extLst>
                  </p:cNvPr>
                  <p:cNvSpPr txBox="1"/>
                  <p:nvPr/>
                </p:nvSpPr>
                <p:spPr>
                  <a:xfrm>
                    <a:off x="4968473" y="2205361"/>
                    <a:ext cx="1988598" cy="1837677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B102A94-1A39-401E-8423-763627030C8A}"/>
                      </a:ext>
                    </a:extLst>
                  </p:cNvPr>
                  <p:cNvSpPr txBox="1"/>
                  <p:nvPr/>
                </p:nvSpPr>
                <p:spPr>
                  <a:xfrm>
                    <a:off x="4816073" y="2357761"/>
                    <a:ext cx="1988598" cy="1837677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9C9341F-7860-4F2A-9A1D-40AEC27520BD}"/>
                      </a:ext>
                    </a:extLst>
                  </p:cNvPr>
                  <p:cNvSpPr txBox="1"/>
                  <p:nvPr/>
                </p:nvSpPr>
                <p:spPr>
                  <a:xfrm>
                    <a:off x="4663673" y="2510161"/>
                    <a:ext cx="1988598" cy="1837677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13FBA44-0FA5-4F90-9E44-4416F4D83DF0}"/>
                    </a:ext>
                  </a:extLst>
                </p:cNvPr>
                <p:cNvGrpSpPr/>
                <p:nvPr/>
              </p:nvGrpSpPr>
              <p:grpSpPr>
                <a:xfrm>
                  <a:off x="7839472" y="2827487"/>
                  <a:ext cx="2445798" cy="2294877"/>
                  <a:chOff x="4663673" y="2052961"/>
                  <a:chExt cx="2445798" cy="2294877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F6975B6-E29B-42F9-B60F-39FA797EDB39}"/>
                      </a:ext>
                    </a:extLst>
                  </p:cNvPr>
                  <p:cNvSpPr txBox="1"/>
                  <p:nvPr/>
                </p:nvSpPr>
                <p:spPr>
                  <a:xfrm>
                    <a:off x="5120873" y="2052961"/>
                    <a:ext cx="1988598" cy="1837677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47C9EAF-6559-4595-BBEE-15703AC79B78}"/>
                      </a:ext>
                    </a:extLst>
                  </p:cNvPr>
                  <p:cNvSpPr txBox="1"/>
                  <p:nvPr/>
                </p:nvSpPr>
                <p:spPr>
                  <a:xfrm>
                    <a:off x="4968473" y="2205361"/>
                    <a:ext cx="1988598" cy="1837677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72200B1-D734-4633-94A5-C5248190783E}"/>
                      </a:ext>
                    </a:extLst>
                  </p:cNvPr>
                  <p:cNvSpPr txBox="1"/>
                  <p:nvPr/>
                </p:nvSpPr>
                <p:spPr>
                  <a:xfrm>
                    <a:off x="4816073" y="2357761"/>
                    <a:ext cx="1988598" cy="1837677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07B2CEB-E1CA-485C-8675-AA74926BFFA0}"/>
                      </a:ext>
                    </a:extLst>
                  </p:cNvPr>
                  <p:cNvSpPr txBox="1"/>
                  <p:nvPr/>
                </p:nvSpPr>
                <p:spPr>
                  <a:xfrm>
                    <a:off x="4663673" y="2510161"/>
                    <a:ext cx="1988598" cy="1837677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endParaRPr lang="fr-FR" dirty="0"/>
                  </a:p>
                </p:txBody>
              </p:sp>
            </p:grp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60EAEA9-76AB-4EE3-94FD-0CD478108F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1347" y="1732826"/>
                <a:ext cx="456492" cy="47078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45DEA80C-C6A5-44BE-BED6-94538D83F9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10605" y="2348321"/>
                <a:ext cx="456492" cy="47078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6ED1D9E-1A59-4E5E-89C5-637B0B092F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7877" y="2939201"/>
                <a:ext cx="456492" cy="47078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18AF313-51D9-4296-A6E3-96B37C7144FC}"/>
                  </a:ext>
                </a:extLst>
              </p:cNvPr>
              <p:cNvSpPr txBox="1"/>
              <p:nvPr/>
            </p:nvSpPr>
            <p:spPr>
              <a:xfrm>
                <a:off x="7737468" y="1220061"/>
                <a:ext cx="96251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/>
                  <a:t>MPI </a:t>
                </a:r>
                <a:r>
                  <a:rPr lang="fr-FR" sz="1100" dirty="0" err="1"/>
                  <a:t>Transparency</a:t>
                </a:r>
                <a:r>
                  <a:rPr lang="fr-FR" sz="1100" dirty="0"/>
                  <a:t> </a:t>
                </a:r>
              </a:p>
              <a:p>
                <a:pPr algn="ctr"/>
                <a:r>
                  <a:rPr lang="fr-FR" sz="1100" dirty="0"/>
                  <a:t>Frame</a:t>
                </a:r>
              </a:p>
              <a:p>
                <a:pPr algn="ctr"/>
                <a:r>
                  <a:rPr lang="fr-FR" sz="1100" dirty="0"/>
                  <a:t> #02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724CF5-A403-4F4D-8BFD-83097455AAE2}"/>
                  </a:ext>
                </a:extLst>
              </p:cNvPr>
              <p:cNvSpPr txBox="1"/>
              <p:nvPr/>
            </p:nvSpPr>
            <p:spPr>
              <a:xfrm>
                <a:off x="7063996" y="1854281"/>
                <a:ext cx="96251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/>
                  <a:t>MPI </a:t>
                </a:r>
                <a:r>
                  <a:rPr lang="fr-FR" sz="1100" dirty="0" err="1"/>
                  <a:t>Transparency</a:t>
                </a:r>
                <a:r>
                  <a:rPr lang="fr-FR" sz="1100" dirty="0"/>
                  <a:t> </a:t>
                </a:r>
              </a:p>
              <a:p>
                <a:pPr algn="ctr"/>
                <a:r>
                  <a:rPr lang="fr-FR" sz="1100" dirty="0"/>
                  <a:t>Frame</a:t>
                </a:r>
              </a:p>
              <a:p>
                <a:pPr algn="ctr"/>
                <a:r>
                  <a:rPr lang="fr-FR" sz="1100" dirty="0"/>
                  <a:t> #01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5B4BCFC-BBF3-4D72-B833-978FDCF83F91}"/>
                  </a:ext>
                </a:extLst>
              </p:cNvPr>
              <p:cNvSpPr txBox="1"/>
              <p:nvPr/>
            </p:nvSpPr>
            <p:spPr>
              <a:xfrm>
                <a:off x="6400031" y="2538666"/>
                <a:ext cx="96251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/>
                  <a:t>MPI </a:t>
                </a:r>
                <a:r>
                  <a:rPr lang="fr-FR" sz="1100" dirty="0" err="1"/>
                  <a:t>Transparency</a:t>
                </a:r>
                <a:r>
                  <a:rPr lang="fr-FR" sz="1100" dirty="0"/>
                  <a:t> </a:t>
                </a:r>
              </a:p>
              <a:p>
                <a:pPr algn="ctr"/>
                <a:r>
                  <a:rPr lang="fr-FR" sz="1100" dirty="0"/>
                  <a:t>Frame</a:t>
                </a:r>
              </a:p>
              <a:p>
                <a:pPr algn="ctr"/>
                <a:r>
                  <a:rPr lang="fr-FR" sz="1100" dirty="0"/>
                  <a:t> #00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93A304-0810-4B3D-8A1C-1FE157485E16}"/>
                  </a:ext>
                </a:extLst>
              </p:cNvPr>
              <p:cNvSpPr txBox="1"/>
              <p:nvPr/>
            </p:nvSpPr>
            <p:spPr>
              <a:xfrm>
                <a:off x="8816958" y="722703"/>
                <a:ext cx="2217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MPI YUV </a:t>
                </a:r>
                <a:r>
                  <a:rPr lang="fr-FR" dirty="0" err="1"/>
                  <a:t>Video</a:t>
                </a:r>
                <a:r>
                  <a:rPr lang="fr-FR" dirty="0"/>
                  <a:t> </a:t>
                </a:r>
                <a:r>
                  <a:rPr lang="fr-FR" dirty="0" err="1"/>
                  <a:t>Transparency</a:t>
                </a:r>
                <a:endParaRPr lang="fr-FR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C02546-AD20-434E-B75D-4B81320C6533}"/>
                  </a:ext>
                </a:extLst>
              </p:cNvPr>
              <p:cNvSpPr txBox="1"/>
              <p:nvPr/>
            </p:nvSpPr>
            <p:spPr>
              <a:xfrm>
                <a:off x="9720017" y="5266580"/>
                <a:ext cx="105695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/>
                  <a:t>MPI </a:t>
                </a:r>
              </a:p>
              <a:p>
                <a:pPr algn="ctr"/>
                <a:r>
                  <a:rPr lang="fr-FR" sz="1100" dirty="0" err="1"/>
                  <a:t>Transparency</a:t>
                </a:r>
                <a:r>
                  <a:rPr lang="fr-FR" sz="1100" dirty="0"/>
                  <a:t> </a:t>
                </a:r>
              </a:p>
              <a:p>
                <a:pPr algn="ctr"/>
                <a:r>
                  <a:rPr lang="fr-FR" sz="1100" dirty="0"/>
                  <a:t>Layer YUV420P8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72939F6-B52F-4E2F-8467-C1A06546C84D}"/>
                  </a:ext>
                </a:extLst>
              </p:cNvPr>
              <p:cNvCxnSpPr>
                <a:cxnSpLocks/>
                <a:stCxn id="61" idx="0"/>
              </p:cNvCxnSpPr>
              <p:nvPr/>
            </p:nvCxnSpPr>
            <p:spPr>
              <a:xfrm flipH="1" flipV="1">
                <a:off x="9782675" y="4456450"/>
                <a:ext cx="465821" cy="810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528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Franck Thudor</dc:creator>
  <cp:lastModifiedBy>Franck Thudor</cp:lastModifiedBy>
  <cp:revision>3</cp:revision>
  <dcterms:created xsi:type="dcterms:W3CDTF">2021-01-25T16:19:42Z</dcterms:created>
  <dcterms:modified xsi:type="dcterms:W3CDTF">2021-01-25T17:01:33Z</dcterms:modified>
</cp:coreProperties>
</file>