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Aggregated mask evolution within an intra period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5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16D48-B9C3-4A94-9450-26504BF3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74" y="2112838"/>
            <a:ext cx="3131797" cy="3332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3B493-F605-4C68-B87B-708068ADC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393" y="2112838"/>
            <a:ext cx="3257467" cy="3488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9B287-429D-4B69-BA9E-D76FAE361828}"/>
              </a:ext>
            </a:extLst>
          </p:cNvPr>
          <p:cNvSpPr txBox="1"/>
          <p:nvPr/>
        </p:nvSpPr>
        <p:spPr>
          <a:xfrm>
            <a:off x="1870185" y="1586204"/>
            <a:ext cx="2686954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600">
                <a:latin typeface="Arial"/>
                <a:cs typeface="Arial"/>
              </a:rPr>
              <a:t>AggregatedMask @ frame i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48436-E158-4AB9-84FD-7F351AE0B924}"/>
              </a:ext>
            </a:extLst>
          </p:cNvPr>
          <p:cNvSpPr txBox="1"/>
          <p:nvPr/>
        </p:nvSpPr>
        <p:spPr>
          <a:xfrm>
            <a:off x="6951834" y="1586204"/>
            <a:ext cx="302518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600">
                <a:latin typeface="Arial"/>
                <a:cs typeface="Arial"/>
              </a:rPr>
              <a:t>AggregatedMask @ frame i + k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5E018B2-72CD-4C6D-BFEF-D6DD2A619E67}"/>
              </a:ext>
            </a:extLst>
          </p:cNvPr>
          <p:cNvSpPr/>
          <p:nvPr/>
        </p:nvSpPr>
        <p:spPr>
          <a:xfrm>
            <a:off x="5614716" y="3522785"/>
            <a:ext cx="481284" cy="35922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1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17</cp:revision>
  <dcterms:created xsi:type="dcterms:W3CDTF">2019-03-26T16:46:57Z</dcterms:created>
  <dcterms:modified xsi:type="dcterms:W3CDTF">2021-01-12T10:26:25Z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