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 basic view selection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Canvas 106">
            <a:extLst>
              <a:ext uri="{FF2B5EF4-FFF2-40B4-BE49-F238E27FC236}">
                <a16:creationId xmlns:a16="http://schemas.microsoft.com/office/drawing/2014/main" id="{BC945D5F-A7DA-4DD0-94AE-FF00409FF1EB}"/>
              </a:ext>
            </a:extLst>
          </p:cNvPr>
          <p:cNvGrpSpPr/>
          <p:nvPr/>
        </p:nvGrpSpPr>
        <p:grpSpPr>
          <a:xfrm>
            <a:off x="4413291" y="1865761"/>
            <a:ext cx="2738755" cy="2495484"/>
            <a:chOff x="0" y="-51366"/>
            <a:chExt cx="2738755" cy="24954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440817-1371-41D3-98AC-9258DFBF194C}"/>
                </a:ext>
              </a:extLst>
            </p:cNvPr>
            <p:cNvSpPr/>
            <p:nvPr/>
          </p:nvSpPr>
          <p:spPr>
            <a:xfrm>
              <a:off x="0" y="0"/>
              <a:ext cx="2738755" cy="2444115"/>
            </a:xfrm>
            <a:prstGeom prst="rect">
              <a:avLst/>
            </a:prstGeom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18A4C5-F662-4463-8ADD-D60A915E0CFF}"/>
                </a:ext>
              </a:extLst>
            </p:cNvPr>
            <p:cNvSpPr/>
            <p:nvPr/>
          </p:nvSpPr>
          <p:spPr>
            <a:xfrm>
              <a:off x="1038614" y="741052"/>
              <a:ext cx="108341" cy="95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383829-0FCF-4460-90D9-DCA6CA3B85C5}"/>
                </a:ext>
              </a:extLst>
            </p:cNvPr>
            <p:cNvSpPr/>
            <p:nvPr/>
          </p:nvSpPr>
          <p:spPr>
            <a:xfrm>
              <a:off x="1217261" y="1932807"/>
              <a:ext cx="112675" cy="112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43757B-2448-4EBD-ABA5-3C069F29CFCF}"/>
                </a:ext>
              </a:extLst>
            </p:cNvPr>
            <p:cNvSpPr/>
            <p:nvPr/>
          </p:nvSpPr>
          <p:spPr>
            <a:xfrm>
              <a:off x="1029849" y="1568780"/>
              <a:ext cx="99674" cy="91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1216BF-6769-4015-BFA1-BBF2B553146D}"/>
                </a:ext>
              </a:extLst>
            </p:cNvPr>
            <p:cNvSpPr/>
            <p:nvPr/>
          </p:nvSpPr>
          <p:spPr>
            <a:xfrm>
              <a:off x="1324786" y="255684"/>
              <a:ext cx="104823" cy="99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C8EC050-6561-4DC8-BBAF-7A3AD957C680}"/>
                </a:ext>
              </a:extLst>
            </p:cNvPr>
            <p:cNvSpPr/>
            <p:nvPr/>
          </p:nvSpPr>
          <p:spPr>
            <a:xfrm>
              <a:off x="999519" y="1120401"/>
              <a:ext cx="112395" cy="112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63337A-103B-4FB2-875B-EADD517000DC}"/>
                </a:ext>
              </a:extLst>
            </p:cNvPr>
            <p:cNvCxnSpPr/>
            <p:nvPr/>
          </p:nvCxnSpPr>
          <p:spPr>
            <a:xfrm>
              <a:off x="1390457" y="52003"/>
              <a:ext cx="0" cy="23055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6B3C9-7F63-47C9-8A1C-E50911F07618}"/>
                </a:ext>
              </a:extLst>
            </p:cNvPr>
            <p:cNvCxnSpPr/>
            <p:nvPr/>
          </p:nvCxnSpPr>
          <p:spPr>
            <a:xfrm flipH="1">
              <a:off x="47144" y="1257392"/>
              <a:ext cx="26348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92">
              <a:extLst>
                <a:ext uri="{FF2B5EF4-FFF2-40B4-BE49-F238E27FC236}">
                  <a16:creationId xmlns:a16="http://schemas.microsoft.com/office/drawing/2014/main" id="{39829FA8-AABB-4BA0-8AB9-BFE50DBCC8E4}"/>
                </a:ext>
              </a:extLst>
            </p:cNvPr>
            <p:cNvSpPr txBox="1"/>
            <p:nvPr/>
          </p:nvSpPr>
          <p:spPr>
            <a:xfrm>
              <a:off x="1355954" y="2124078"/>
              <a:ext cx="656590" cy="3200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1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1100" baseline="-25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max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93">
              <a:extLst>
                <a:ext uri="{FF2B5EF4-FFF2-40B4-BE49-F238E27FC236}">
                  <a16:creationId xmlns:a16="http://schemas.microsoft.com/office/drawing/2014/main" id="{520DB1EC-EB47-47D0-96C0-60A4494356F6}"/>
                </a:ext>
              </a:extLst>
            </p:cNvPr>
            <p:cNvSpPr txBox="1"/>
            <p:nvPr/>
          </p:nvSpPr>
          <p:spPr>
            <a:xfrm>
              <a:off x="2070509" y="1185406"/>
              <a:ext cx="633730" cy="3194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sz="1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sz="1100" baseline="-25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avg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CC1966-3883-4728-9816-E5F92F31C63D}"/>
                </a:ext>
              </a:extLst>
            </p:cNvPr>
            <p:cNvSpPr/>
            <p:nvPr/>
          </p:nvSpPr>
          <p:spPr>
            <a:xfrm>
              <a:off x="1329809" y="1198407"/>
              <a:ext cx="111760" cy="112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Text Box 93">
              <a:extLst>
                <a:ext uri="{FF2B5EF4-FFF2-40B4-BE49-F238E27FC236}">
                  <a16:creationId xmlns:a16="http://schemas.microsoft.com/office/drawing/2014/main" id="{CCA68728-CC27-4285-9F54-ED0CE8E94732}"/>
                </a:ext>
              </a:extLst>
            </p:cNvPr>
            <p:cNvSpPr txBox="1"/>
            <p:nvPr/>
          </p:nvSpPr>
          <p:spPr>
            <a:xfrm>
              <a:off x="1608413" y="590266"/>
              <a:ext cx="546735" cy="3194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target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F22E09-C33E-4D11-985E-4247E52F5C5B}"/>
                </a:ext>
              </a:extLst>
            </p:cNvPr>
            <p:cNvCxnSpPr/>
            <p:nvPr/>
          </p:nvCxnSpPr>
          <p:spPr>
            <a:xfrm flipH="1">
              <a:off x="1425049" y="836392"/>
              <a:ext cx="260246" cy="378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93">
              <a:extLst>
                <a:ext uri="{FF2B5EF4-FFF2-40B4-BE49-F238E27FC236}">
                  <a16:creationId xmlns:a16="http://schemas.microsoft.com/office/drawing/2014/main" id="{B8248715-2EA1-4420-83DB-539EA44E1E5B}"/>
                </a:ext>
              </a:extLst>
            </p:cNvPr>
            <p:cNvSpPr txBox="1"/>
            <p:nvPr/>
          </p:nvSpPr>
          <p:spPr>
            <a:xfrm>
              <a:off x="164180" y="688948"/>
              <a:ext cx="647700" cy="6026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30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initial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 algn="r">
                <a:spcBef>
                  <a:spcPts val="0"/>
                </a:spcBef>
                <a:spcAft>
                  <a:spcPts val="30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medoid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8FF567D-CB7F-4700-976B-FD44EC3A7FF5}"/>
                </a:ext>
              </a:extLst>
            </p:cNvPr>
            <p:cNvCxnSpPr/>
            <p:nvPr/>
          </p:nvCxnSpPr>
          <p:spPr>
            <a:xfrm>
              <a:off x="753560" y="962069"/>
              <a:ext cx="262305" cy="1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0387E87-28C1-446B-8FE5-0DF9811EE812}"/>
                </a:ext>
              </a:extLst>
            </p:cNvPr>
            <p:cNvCxnSpPr/>
            <p:nvPr/>
          </p:nvCxnSpPr>
          <p:spPr>
            <a:xfrm>
              <a:off x="1095454" y="1198969"/>
              <a:ext cx="234355" cy="382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 Box 93">
              <a:extLst>
                <a:ext uri="{FF2B5EF4-FFF2-40B4-BE49-F238E27FC236}">
                  <a16:creationId xmlns:a16="http://schemas.microsoft.com/office/drawing/2014/main" id="{F116F835-3510-4A04-A1BF-79540ACE0C09}"/>
                </a:ext>
              </a:extLst>
            </p:cNvPr>
            <p:cNvSpPr txBox="1"/>
            <p:nvPr/>
          </p:nvSpPr>
          <p:spPr>
            <a:xfrm>
              <a:off x="1740641" y="-51366"/>
              <a:ext cx="911860" cy="606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30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subsequent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300"/>
                </a:spcAft>
              </a:pPr>
              <a:r>
                <a:rPr lang="en-US" sz="11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medoid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C4B00B8-CB40-4D90-A8FE-DCD580AE7D1F}"/>
                </a:ext>
              </a:extLst>
            </p:cNvPr>
            <p:cNvCxnSpPr/>
            <p:nvPr/>
          </p:nvCxnSpPr>
          <p:spPr>
            <a:xfrm flipH="1">
              <a:off x="1429609" y="255586"/>
              <a:ext cx="353841" cy="49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2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15</cp:revision>
  <dcterms:created xsi:type="dcterms:W3CDTF">2019-03-26T16:46:57Z</dcterms:created>
  <dcterms:modified xsi:type="dcterms:W3CDTF">2021-01-12T10:24:58Z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