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example of cluster merging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73">
            <a:extLst>
              <a:ext uri="{FF2B5EF4-FFF2-40B4-BE49-F238E27FC236}">
                <a16:creationId xmlns:a16="http://schemas.microsoft.com/office/drawing/2014/main" id="{465D3C28-8606-4E51-B5D9-5FF388425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6" y="1357897"/>
            <a:ext cx="11905970" cy="435774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CE9B2-ACAD-4C98-B297-F768B0960DF1}"/>
              </a:ext>
            </a:extLst>
          </p:cNvPr>
          <p:cNvSpPr txBox="1"/>
          <p:nvPr/>
        </p:nvSpPr>
        <p:spPr>
          <a:xfrm>
            <a:off x="1203136" y="30442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a</a:t>
            </a:r>
            <a:endParaRPr 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18654-0F57-4236-90DA-392758BBAF34}"/>
              </a:ext>
            </a:extLst>
          </p:cNvPr>
          <p:cNvSpPr txBox="1"/>
          <p:nvPr/>
        </p:nvSpPr>
        <p:spPr>
          <a:xfrm>
            <a:off x="3031936" y="3463379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b</a:t>
            </a:r>
            <a:endParaRPr lang="en-US" sz="4400" b="1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AD252-5A9A-4F57-A1F6-DD7E14D26EA9}"/>
              </a:ext>
            </a:extLst>
          </p:cNvPr>
          <p:cNvSpPr txBox="1"/>
          <p:nvPr/>
        </p:nvSpPr>
        <p:spPr>
          <a:xfrm>
            <a:off x="2260411" y="46444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c</a:t>
            </a:r>
            <a:endParaRPr lang="en-US" sz="4400" b="1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869CB-744E-46EF-AA1E-920979B7AD7E}"/>
              </a:ext>
            </a:extLst>
          </p:cNvPr>
          <p:cNvSpPr txBox="1"/>
          <p:nvPr/>
        </p:nvSpPr>
        <p:spPr>
          <a:xfrm>
            <a:off x="5299315" y="629942"/>
            <a:ext cx="3879587" cy="7325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pl-PL" sz="2600" err="1">
                <a:latin typeface="Arial"/>
                <a:cs typeface="Arial"/>
              </a:rPr>
              <a:t>Patch</a:t>
            </a:r>
            <a:r>
              <a:rPr lang="pl-PL" sz="2600">
                <a:latin typeface="Arial"/>
                <a:cs typeface="Arial"/>
              </a:rPr>
              <a:t> </a:t>
            </a:r>
            <a:r>
              <a:rPr lang="pl-PL" sz="2600" err="1">
                <a:latin typeface="Arial"/>
                <a:cs typeface="Arial"/>
              </a:rPr>
              <a:t>containing</a:t>
            </a:r>
            <a:r>
              <a:rPr lang="pl-PL" sz="2600">
                <a:latin typeface="Arial"/>
                <a:cs typeface="Arial"/>
              </a:rPr>
              <a:t> </a:t>
            </a:r>
            <a:r>
              <a:rPr lang="pl-PL" sz="2600" err="1">
                <a:latin typeface="Arial"/>
                <a:cs typeface="Arial"/>
              </a:rPr>
              <a:t>merged</a:t>
            </a:r>
            <a:br>
              <a:rPr lang="pl-PL" sz="2600">
                <a:latin typeface="Arial"/>
                <a:cs typeface="Arial"/>
              </a:rPr>
            </a:br>
            <a:r>
              <a:rPr lang="pl-PL" sz="2600" err="1">
                <a:latin typeface="Arial"/>
                <a:cs typeface="Arial"/>
              </a:rPr>
              <a:t>clusters</a:t>
            </a:r>
            <a:r>
              <a:rPr lang="pl-PL" sz="2600">
                <a:latin typeface="Arial"/>
                <a:cs typeface="Arial"/>
              </a:rPr>
              <a:t> a and b</a:t>
            </a:r>
            <a:endParaRPr lang="en-US" sz="26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C67A1-4BF7-40D3-B44E-1053A6FB8A95}"/>
              </a:ext>
            </a:extLst>
          </p:cNvPr>
          <p:cNvSpPr txBox="1"/>
          <p:nvPr/>
        </p:nvSpPr>
        <p:spPr>
          <a:xfrm>
            <a:off x="9659144" y="1956210"/>
            <a:ext cx="255230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pl-PL" sz="2500" err="1">
                <a:latin typeface="Arial"/>
                <a:cs typeface="Arial"/>
              </a:rPr>
              <a:t>Patch</a:t>
            </a:r>
            <a:r>
              <a:rPr lang="pl-PL" sz="2500">
                <a:latin typeface="Arial"/>
                <a:cs typeface="Arial"/>
              </a:rPr>
              <a:t> </a:t>
            </a:r>
            <a:r>
              <a:rPr lang="pl-PL" sz="2500" err="1">
                <a:latin typeface="Arial"/>
                <a:cs typeface="Arial"/>
              </a:rPr>
              <a:t>containing</a:t>
            </a:r>
            <a:br>
              <a:rPr lang="pl-PL" sz="2500">
                <a:latin typeface="Arial"/>
                <a:cs typeface="Arial"/>
              </a:rPr>
            </a:br>
            <a:r>
              <a:rPr lang="pl-PL" sz="2500" err="1">
                <a:latin typeface="Arial"/>
                <a:cs typeface="Arial"/>
              </a:rPr>
              <a:t>cluster</a:t>
            </a:r>
            <a:r>
              <a:rPr lang="pl-PL" sz="2500">
                <a:latin typeface="Arial"/>
                <a:cs typeface="Arial"/>
              </a:rPr>
              <a:t> c</a:t>
            </a:r>
            <a:endParaRPr lang="en-US" sz="250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A2440-1231-4B46-886A-9A966044C1C8}"/>
              </a:ext>
            </a:extLst>
          </p:cNvPr>
          <p:cNvSpPr txBox="1"/>
          <p:nvPr/>
        </p:nvSpPr>
        <p:spPr>
          <a:xfrm>
            <a:off x="682548" y="629942"/>
            <a:ext cx="3023584" cy="7325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pl-PL" sz="2600">
                <a:latin typeface="Arial"/>
                <a:cs typeface="Arial"/>
              </a:rPr>
              <a:t>Fragment of</a:t>
            </a:r>
            <a:br>
              <a:rPr lang="pl-PL" sz="2600">
                <a:latin typeface="Arial"/>
                <a:cs typeface="Arial"/>
              </a:rPr>
            </a:br>
            <a:r>
              <a:rPr lang="pl-PL" sz="2600">
                <a:latin typeface="Arial"/>
                <a:cs typeface="Arial"/>
              </a:rPr>
              <a:t>(</a:t>
            </a:r>
            <a:r>
              <a:rPr lang="pl-PL" sz="2600" err="1">
                <a:latin typeface="Arial"/>
                <a:cs typeface="Arial"/>
              </a:rPr>
              <a:t>pruned</a:t>
            </a:r>
            <a:r>
              <a:rPr lang="pl-PL" sz="2600">
                <a:latin typeface="Arial"/>
                <a:cs typeface="Arial"/>
              </a:rPr>
              <a:t>) </a:t>
            </a:r>
            <a:r>
              <a:rPr lang="pl-PL" sz="2600" err="1">
                <a:latin typeface="Arial"/>
                <a:cs typeface="Arial"/>
              </a:rPr>
              <a:t>input</a:t>
            </a:r>
            <a:r>
              <a:rPr lang="pl-PL" sz="2600">
                <a:latin typeface="Arial"/>
                <a:cs typeface="Arial"/>
              </a:rPr>
              <a:t> </a:t>
            </a:r>
            <a:r>
              <a:rPr lang="pl-PL" sz="2600" err="1">
                <a:latin typeface="Arial"/>
                <a:cs typeface="Arial"/>
              </a:rPr>
              <a:t>view</a:t>
            </a:r>
            <a:endParaRPr lang="en-US" sz="2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5CC713-38D8-4867-BB31-6D0F2A422DB9}"/>
              </a:ext>
            </a:extLst>
          </p:cNvPr>
          <p:cNvSpPr/>
          <p:nvPr/>
        </p:nvSpPr>
        <p:spPr>
          <a:xfrm>
            <a:off x="5838825" y="5114925"/>
            <a:ext cx="2943225" cy="876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D926A1-A4CA-4351-8D7E-C725E4235264}"/>
              </a:ext>
            </a:extLst>
          </p:cNvPr>
          <p:cNvSpPr/>
          <p:nvPr/>
        </p:nvSpPr>
        <p:spPr>
          <a:xfrm>
            <a:off x="9639300" y="3758654"/>
            <a:ext cx="2514600" cy="876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46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18</cp:revision>
  <dcterms:created xsi:type="dcterms:W3CDTF">2019-03-26T16:46:57Z</dcterms:created>
  <dcterms:modified xsi:type="dcterms:W3CDTF">2021-01-12T10:26:54Z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