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Geometry coding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2627466" y="2300968"/>
            <a:ext cx="6565332" cy="2917421"/>
            <a:chOff x="2758094" y="3597923"/>
            <a:chExt cx="6565332" cy="2917421"/>
          </a:xfrm>
        </p:grpSpPr>
        <p:sp>
          <p:nvSpPr>
            <p:cNvPr id="34" name="Rectangle 33"/>
            <p:cNvSpPr/>
            <p:nvPr/>
          </p:nvSpPr>
          <p:spPr>
            <a:xfrm>
              <a:off x="2985946" y="3644383"/>
              <a:ext cx="1943100" cy="111662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8094" y="4761006"/>
              <a:ext cx="234070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pl-PL" sz="1600">
                  <a:latin typeface="Arial"/>
                  <a:cs typeface="Arial"/>
                </a:rPr>
                <a:t>Source</a:t>
              </a:r>
              <a:r>
                <a:rPr lang="en-US" sz="1600">
                  <a:latin typeface="Arial"/>
                  <a:cs typeface="Arial"/>
                </a:rPr>
                <a:t> view - geometry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3644043" y="5183203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099777" y="5583308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18493" y="5183203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928783" y="5095225"/>
              <a:ext cx="68961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near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59734" y="5851740"/>
              <a:ext cx="57740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far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4099778" y="4747957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488641" y="617679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33611" y="6176790"/>
              <a:ext cx="75373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65535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44043" y="5279891"/>
              <a:ext cx="874450" cy="8353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56689" y="4761006"/>
              <a:ext cx="1851789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Atlas 0 - geometry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051228" y="5183203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8506962" y="5583308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925678" y="5183203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335968" y="5095225"/>
              <a:ext cx="68961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near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66919" y="5589198"/>
              <a:ext cx="577402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far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8506963" y="4747957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895826" y="6176790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95347" y="6176790"/>
              <a:ext cx="514885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pl-PL" sz="1600">
                  <a:latin typeface="Arial"/>
                  <a:cs typeface="Arial"/>
                </a:rPr>
                <a:t>N-1</a:t>
              </a: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8332530" y="5277792"/>
              <a:ext cx="592431" cy="56357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5613959" y="4497237"/>
              <a:ext cx="1081454" cy="896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80326" y="3642205"/>
              <a:ext cx="1943100" cy="111662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5-Point Star 56"/>
            <p:cNvSpPr/>
            <p:nvPr/>
          </p:nvSpPr>
          <p:spPr>
            <a:xfrm>
              <a:off x="3955634" y="4013688"/>
              <a:ext cx="344319" cy="369305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63249" y="3597923"/>
              <a:ext cx="845103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 i="1">
                  <a:latin typeface="Arial"/>
                  <a:cs typeface="Arial"/>
                </a:rPr>
                <a:t>Level 0</a:t>
              </a:r>
              <a:br>
                <a:rPr lang="en-US" sz="1600" i="1">
                  <a:latin typeface="Arial"/>
                  <a:cs typeface="Arial"/>
                </a:rPr>
              </a:br>
              <a:r>
                <a:rPr lang="en-US" sz="1600" i="1">
                  <a:latin typeface="Arial"/>
                  <a:cs typeface="Arial"/>
                </a:rPr>
                <a:t>region</a:t>
              </a:r>
            </a:p>
          </p:txBody>
        </p:sp>
        <p:cxnSp>
          <p:nvCxnSpPr>
            <p:cNvPr id="60" name="Straight Arrow Connector 59"/>
            <p:cNvCxnSpPr>
              <a:cxnSpLocks/>
              <a:stCxn id="58" idx="1"/>
            </p:cNvCxnSpPr>
            <p:nvPr/>
          </p:nvCxnSpPr>
          <p:spPr>
            <a:xfrm flipH="1">
              <a:off x="4133611" y="3890311"/>
              <a:ext cx="929638" cy="353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5-Point Star 62"/>
            <p:cNvSpPr/>
            <p:nvPr/>
          </p:nvSpPr>
          <p:spPr>
            <a:xfrm>
              <a:off x="8334802" y="4027382"/>
              <a:ext cx="344319" cy="369305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25581" y="6176790"/>
              <a:ext cx="423514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2T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334802" y="5165631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046669" y="5841369"/>
              <a:ext cx="285860" cy="273873"/>
            </a:xfrm>
            <a:prstGeom prst="line">
              <a:avLst/>
            </a:prstGeom>
            <a:ln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8507720" y="5309435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189599" y="5277792"/>
              <a:ext cx="0" cy="9692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051228" y="4984383"/>
              <a:ext cx="30970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4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22</cp:revision>
  <dcterms:created xsi:type="dcterms:W3CDTF">2019-03-26T16:46:57Z</dcterms:created>
  <dcterms:modified xsi:type="dcterms:W3CDTF">2021-01-12T10:29:43Z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