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4"/>
  </p:sldMasterIdLst>
  <p:notesMasterIdLst>
    <p:notesMasterId r:id="rId6"/>
  </p:notesMasterIdLst>
  <p:sldIdLst>
    <p:sldId id="31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8D50A-45A0-48F6-8AD9-0F53C3AA89D7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D6192-731A-4C45-A4B8-78554846B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0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Definition of 90° patch rotation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D6192-731A-4C45-A4B8-78554846B3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63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0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2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7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6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3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8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4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8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2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8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01D9DE-31DE-4D70-8852-47C08FD0EDB5}"/>
              </a:ext>
            </a:extLst>
          </p:cNvPr>
          <p:cNvSpPr txBox="1"/>
          <p:nvPr/>
        </p:nvSpPr>
        <p:spPr>
          <a:xfrm>
            <a:off x="1804469" y="3887002"/>
            <a:ext cx="77002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Attribute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6AFD2D-D724-499E-95CE-88DE08A65D1C}"/>
              </a:ext>
            </a:extLst>
          </p:cNvPr>
          <p:cNvSpPr/>
          <p:nvPr/>
        </p:nvSpPr>
        <p:spPr>
          <a:xfrm>
            <a:off x="1804469" y="2411394"/>
            <a:ext cx="2235149" cy="2607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200" err="1">
                <a:solidFill>
                  <a:schemeClr val="tx1"/>
                </a:solidFill>
                <a:latin typeface="Arial"/>
                <a:cs typeface="Arial"/>
              </a:rPr>
              <a:t>position</a:t>
            </a:r>
            <a:r>
              <a:rPr lang="nl-NL" sz="1200">
                <a:solidFill>
                  <a:schemeClr val="tx1"/>
                </a:solidFill>
                <a:latin typeface="Arial"/>
                <a:cs typeface="Arial"/>
              </a:rPr>
              <a:t> in atlas</a:t>
            </a:r>
            <a:endParaRPr lang="en-US" sz="120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6286F8-ECF0-4188-929D-84F4FB48614F}"/>
              </a:ext>
            </a:extLst>
          </p:cNvPr>
          <p:cNvCxnSpPr/>
          <p:nvPr/>
        </p:nvCxnSpPr>
        <p:spPr>
          <a:xfrm>
            <a:off x="1719112" y="2387519"/>
            <a:ext cx="26761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7F7500-91D2-4345-8266-9B46FCCA1266}"/>
              </a:ext>
            </a:extLst>
          </p:cNvPr>
          <p:cNvCxnSpPr/>
          <p:nvPr/>
        </p:nvCxnSpPr>
        <p:spPr>
          <a:xfrm>
            <a:off x="1719112" y="2387519"/>
            <a:ext cx="0" cy="2026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AE8B235-E322-450A-B0AC-0D656442F0B7}"/>
              </a:ext>
            </a:extLst>
          </p:cNvPr>
          <p:cNvSpPr/>
          <p:nvPr/>
        </p:nvSpPr>
        <p:spPr>
          <a:xfrm>
            <a:off x="1719112" y="2387519"/>
            <a:ext cx="2406770" cy="1800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7BA08C-5736-439D-B7FB-C3AB767802E2}"/>
              </a:ext>
            </a:extLst>
          </p:cNvPr>
          <p:cNvSpPr txBox="1"/>
          <p:nvPr/>
        </p:nvSpPr>
        <p:spPr>
          <a:xfrm>
            <a:off x="1545720" y="2098056"/>
            <a:ext cx="344969" cy="367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>
                <a:latin typeface="Arial"/>
                <a:cs typeface="Arial"/>
              </a:rPr>
              <a:t>0</a:t>
            </a:r>
            <a:endParaRPr lang="en-US" b="1">
              <a:latin typeface="Arial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E598C7-DA83-4E5A-9862-8EE1E1F6C61B}"/>
              </a:ext>
            </a:extLst>
          </p:cNvPr>
          <p:cNvSpPr txBox="1"/>
          <p:nvPr/>
        </p:nvSpPr>
        <p:spPr>
          <a:xfrm>
            <a:off x="1467854" y="3101827"/>
            <a:ext cx="34496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l-NL" sz="1600" i="1">
                <a:latin typeface="Arial"/>
                <a:cs typeface="Arial"/>
              </a:rPr>
              <a:t>y</a:t>
            </a:r>
            <a:endParaRPr lang="en-US" sz="1600" i="1">
              <a:latin typeface="Arial"/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CA807A-E710-4FDE-B31A-B824B24C9DDC}"/>
              </a:ext>
            </a:extLst>
          </p:cNvPr>
          <p:cNvSpPr txBox="1"/>
          <p:nvPr/>
        </p:nvSpPr>
        <p:spPr>
          <a:xfrm>
            <a:off x="2750013" y="2072580"/>
            <a:ext cx="34496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nl-NL" sz="1600" i="1">
                <a:latin typeface="Arial"/>
                <a:cs typeface="Arial"/>
              </a:rPr>
              <a:t>x</a:t>
            </a:r>
            <a:endParaRPr lang="en-US" sz="1600" i="1"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726F5D-C4A1-4909-B13C-92FE6C9F1119}"/>
              </a:ext>
            </a:extLst>
          </p:cNvPr>
          <p:cNvSpPr txBox="1"/>
          <p:nvPr/>
        </p:nvSpPr>
        <p:spPr>
          <a:xfrm>
            <a:off x="1718204" y="1706765"/>
            <a:ext cx="1223412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nl-NL" sz="1600">
                <a:latin typeface="Arial"/>
                <a:cs typeface="Arial"/>
              </a:rPr>
              <a:t>Atlas frame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9C0F64-FDBD-4539-BB24-980F1A5521E6}"/>
              </a:ext>
            </a:extLst>
          </p:cNvPr>
          <p:cNvSpPr txBox="1"/>
          <p:nvPr/>
        </p:nvSpPr>
        <p:spPr>
          <a:xfrm>
            <a:off x="6249231" y="3887001"/>
            <a:ext cx="77002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Attribute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A72DC2-E50D-46C8-AEFA-4AB84E268BF6}"/>
              </a:ext>
            </a:extLst>
          </p:cNvPr>
          <p:cNvSpPr/>
          <p:nvPr/>
        </p:nvSpPr>
        <p:spPr>
          <a:xfrm>
            <a:off x="6249231" y="2411393"/>
            <a:ext cx="2235149" cy="2607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200" err="1">
                <a:solidFill>
                  <a:schemeClr val="tx1"/>
                </a:solidFill>
                <a:latin typeface="Arial"/>
                <a:cs typeface="Arial"/>
              </a:rPr>
              <a:t>position</a:t>
            </a:r>
            <a:r>
              <a:rPr lang="nl-NL" sz="1200">
                <a:solidFill>
                  <a:schemeClr val="tx1"/>
                </a:solidFill>
                <a:latin typeface="Arial"/>
                <a:cs typeface="Arial"/>
              </a:rPr>
              <a:t> in atlas</a:t>
            </a:r>
            <a:endParaRPr lang="en-US" sz="120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C3E0C7-B919-4DCE-AACC-500D54F11094}"/>
              </a:ext>
            </a:extLst>
          </p:cNvPr>
          <p:cNvCxnSpPr/>
          <p:nvPr/>
        </p:nvCxnSpPr>
        <p:spPr>
          <a:xfrm>
            <a:off x="6163874" y="2387518"/>
            <a:ext cx="26761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63BE21-7013-4F08-AE3A-D8097A63A444}"/>
              </a:ext>
            </a:extLst>
          </p:cNvPr>
          <p:cNvCxnSpPr/>
          <p:nvPr/>
        </p:nvCxnSpPr>
        <p:spPr>
          <a:xfrm>
            <a:off x="6163874" y="2387518"/>
            <a:ext cx="0" cy="2026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533381D-CF12-4EBD-996E-BEE1EA942C4A}"/>
              </a:ext>
            </a:extLst>
          </p:cNvPr>
          <p:cNvSpPr/>
          <p:nvPr/>
        </p:nvSpPr>
        <p:spPr>
          <a:xfrm>
            <a:off x="6163874" y="2387518"/>
            <a:ext cx="2406770" cy="1800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58E130-7494-4690-8D33-1D9C33FF5805}"/>
              </a:ext>
            </a:extLst>
          </p:cNvPr>
          <p:cNvSpPr txBox="1"/>
          <p:nvPr/>
        </p:nvSpPr>
        <p:spPr>
          <a:xfrm>
            <a:off x="5990482" y="2098055"/>
            <a:ext cx="344969" cy="367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>
                <a:latin typeface="Arial"/>
                <a:cs typeface="Arial"/>
              </a:rPr>
              <a:t>0</a:t>
            </a:r>
            <a:endParaRPr lang="en-US" b="1">
              <a:latin typeface="Arial"/>
              <a:cs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2DD1C4-87E5-40A9-A723-214E304897A6}"/>
              </a:ext>
            </a:extLst>
          </p:cNvPr>
          <p:cNvSpPr txBox="1"/>
          <p:nvPr/>
        </p:nvSpPr>
        <p:spPr>
          <a:xfrm>
            <a:off x="5912616" y="3101826"/>
            <a:ext cx="34496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l-NL" sz="1600" i="1">
                <a:latin typeface="Arial"/>
                <a:cs typeface="Arial"/>
              </a:rPr>
              <a:t>y</a:t>
            </a:r>
            <a:endParaRPr lang="en-US" sz="1600" i="1">
              <a:latin typeface="Arial"/>
              <a:cs typeface="Arial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C69056-59B9-4B9D-923A-52B593D94A80}"/>
              </a:ext>
            </a:extLst>
          </p:cNvPr>
          <p:cNvSpPr txBox="1"/>
          <p:nvPr/>
        </p:nvSpPr>
        <p:spPr>
          <a:xfrm>
            <a:off x="7194775" y="2072579"/>
            <a:ext cx="34496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nl-NL" sz="1600" i="1">
                <a:latin typeface="Arial"/>
                <a:cs typeface="Arial"/>
              </a:rPr>
              <a:t>x</a:t>
            </a:r>
            <a:endParaRPr lang="en-US" sz="1600" i="1">
              <a:latin typeface="Arial"/>
              <a:cs typeface="Arial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02E61E-D6FB-4502-821D-2596EA28DB2F}"/>
              </a:ext>
            </a:extLst>
          </p:cNvPr>
          <p:cNvSpPr txBox="1"/>
          <p:nvPr/>
        </p:nvSpPr>
        <p:spPr>
          <a:xfrm>
            <a:off x="6162966" y="1706764"/>
            <a:ext cx="165301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nl-NL" sz="1600" err="1">
                <a:latin typeface="Arial"/>
                <a:cs typeface="Arial"/>
              </a:rPr>
              <a:t>Projection</a:t>
            </a:r>
            <a:r>
              <a:rPr lang="nl-NL" sz="1600">
                <a:latin typeface="Arial"/>
                <a:cs typeface="Arial"/>
              </a:rPr>
              <a:t> </a:t>
            </a:r>
            <a:r>
              <a:rPr lang="nl-NL" sz="1600" err="1">
                <a:latin typeface="Arial"/>
                <a:cs typeface="Arial"/>
              </a:rPr>
              <a:t>plane</a:t>
            </a:r>
            <a:endParaRPr lang="en-US" sz="1600">
              <a:latin typeface="Arial"/>
              <a:cs typeface="Arial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1E6736F-A292-4516-92B2-C77F26EBB731}"/>
              </a:ext>
            </a:extLst>
          </p:cNvPr>
          <p:cNvGrpSpPr/>
          <p:nvPr/>
        </p:nvGrpSpPr>
        <p:grpSpPr>
          <a:xfrm>
            <a:off x="2583493" y="3101826"/>
            <a:ext cx="1091797" cy="618423"/>
            <a:chOff x="2583493" y="3101826"/>
            <a:chExt cx="1091797" cy="61842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046B988-51AD-4ACC-B59B-83F489D94484}"/>
                </a:ext>
              </a:extLst>
            </p:cNvPr>
            <p:cNvSpPr/>
            <p:nvPr/>
          </p:nvSpPr>
          <p:spPr>
            <a:xfrm>
              <a:off x="2583493" y="3101826"/>
              <a:ext cx="1091797" cy="6184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6D239B3A-675B-4588-9E1B-9D3A9A8C01D0}"/>
                </a:ext>
              </a:extLst>
            </p:cNvPr>
            <p:cNvSpPr/>
            <p:nvPr/>
          </p:nvSpPr>
          <p:spPr>
            <a:xfrm>
              <a:off x="2678799" y="3143984"/>
              <a:ext cx="419589" cy="3271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25B52F4-8CA7-4CE3-BFC3-3B0FE4C4B979}"/>
              </a:ext>
            </a:extLst>
          </p:cNvPr>
          <p:cNvGrpSpPr/>
          <p:nvPr/>
        </p:nvGrpSpPr>
        <p:grpSpPr>
          <a:xfrm rot="5400000">
            <a:off x="7248945" y="3101825"/>
            <a:ext cx="1091797" cy="618423"/>
            <a:chOff x="2583493" y="3101826"/>
            <a:chExt cx="1091797" cy="61842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E660D9F-11A1-4A95-8B9C-86BD38B715CD}"/>
                </a:ext>
              </a:extLst>
            </p:cNvPr>
            <p:cNvSpPr/>
            <p:nvPr/>
          </p:nvSpPr>
          <p:spPr>
            <a:xfrm>
              <a:off x="2583493" y="3101826"/>
              <a:ext cx="1091797" cy="6184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511F917D-E0AF-4521-8E07-BDAB23FC519A}"/>
                </a:ext>
              </a:extLst>
            </p:cNvPr>
            <p:cNvSpPr/>
            <p:nvPr/>
          </p:nvSpPr>
          <p:spPr>
            <a:xfrm>
              <a:off x="2678799" y="3143984"/>
              <a:ext cx="419589" cy="3271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0DEA79FF-17F6-4F2E-8DE6-C31044C596DD}"/>
              </a:ext>
            </a:extLst>
          </p:cNvPr>
          <p:cNvSpPr/>
          <p:nvPr/>
        </p:nvSpPr>
        <p:spPr>
          <a:xfrm>
            <a:off x="2531533" y="3041885"/>
            <a:ext cx="119880" cy="119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E22255D-8999-4137-B9DD-53F00DADE203}"/>
              </a:ext>
            </a:extLst>
          </p:cNvPr>
          <p:cNvSpPr/>
          <p:nvPr/>
        </p:nvSpPr>
        <p:spPr>
          <a:xfrm>
            <a:off x="7425691" y="2815104"/>
            <a:ext cx="119880" cy="119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859916-BB56-4DF7-AEE6-16875EB3FFEA}"/>
              </a:ext>
            </a:extLst>
          </p:cNvPr>
          <p:cNvSpPr txBox="1"/>
          <p:nvPr/>
        </p:nvSpPr>
        <p:spPr>
          <a:xfrm>
            <a:off x="6811349" y="2609510"/>
            <a:ext cx="81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Position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384AAC-1861-431C-8B69-9A2FA6D43A5D}"/>
              </a:ext>
            </a:extLst>
          </p:cNvPr>
          <p:cNvSpPr txBox="1"/>
          <p:nvPr/>
        </p:nvSpPr>
        <p:spPr>
          <a:xfrm>
            <a:off x="1935828" y="2819239"/>
            <a:ext cx="81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Position</a:t>
            </a:r>
            <a:endParaRPr lang="en-US"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1688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C9F0DD9400F54D954C9A7C2427A94A" ma:contentTypeVersion="13" ma:contentTypeDescription="Create a new document." ma:contentTypeScope="" ma:versionID="eb935924ef2a159d0563b60c48e4104f">
  <xsd:schema xmlns:xsd="http://www.w3.org/2001/XMLSchema" xmlns:xs="http://www.w3.org/2001/XMLSchema" xmlns:p="http://schemas.microsoft.com/office/2006/metadata/properties" xmlns:ns3="b4ad8c07-7b94-407c-a4af-bce09d822d03" xmlns:ns4="3b932f13-25ad-4a41-b9e0-2b7e71729ec4" targetNamespace="http://schemas.microsoft.com/office/2006/metadata/properties" ma:root="true" ma:fieldsID="609775bff946e424a5aa94c51996d779" ns3:_="" ns4:_="">
    <xsd:import namespace="b4ad8c07-7b94-407c-a4af-bce09d822d03"/>
    <xsd:import namespace="3b932f13-25ad-4a41-b9e0-2b7e71729e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ad8c07-7b94-407c-a4af-bce09d822d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932f13-25ad-4a41-b9e0-2b7e71729ec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990CAF-072B-4971-AC0A-4991C9FCB6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13C259-BDA8-4C77-8BDE-AE501B56A966}">
  <ds:schemaRefs>
    <ds:schemaRef ds:uri="3b932f13-25ad-4a41-b9e0-2b7e71729ec4"/>
    <ds:schemaRef ds:uri="b4ad8c07-7b94-407c-a4af-bce09d822d0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68DC993-C98D-42F1-A3EF-2EC62BF70C7D}">
  <ds:schemaRefs>
    <ds:schemaRef ds:uri="3b932f13-25ad-4a41-b9e0-2b7e71729ec4"/>
    <ds:schemaRef ds:uri="b4ad8c07-7b94-407c-a4af-bce09d822d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Salahieh, Basel</dc:creator>
  <cp:keywords>CTPClassification=CTP_NT</cp:keywords>
  <cp:lastModifiedBy>Bachhuber, Christoph (Nokia - DE/Munich)</cp:lastModifiedBy>
  <cp:revision>19</cp:revision>
  <dcterms:created xsi:type="dcterms:W3CDTF">2019-03-26T16:46:57Z</dcterms:created>
  <dcterms:modified xsi:type="dcterms:W3CDTF">2021-01-12T10:27:15Z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5255a857-a576-4677-b1ee-1b8e8debed96</vt:lpwstr>
  </property>
  <property fmtid="{D5CDD505-2E9C-101B-9397-08002B2CF9AE}" pid="3" name="CTP_TimeStamp">
    <vt:lpwstr>2020-07-24 01:22:26Z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0x0101009EC9F0DD9400F54D954C9A7C2427A94A</vt:lpwstr>
  </property>
</Properties>
</file>