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 source views composed of texture attribute and geometry components, and entity maps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B47B25-79E9-4767-8862-5ABB54D92ED4}"/>
              </a:ext>
            </a:extLst>
          </p:cNvPr>
          <p:cNvGrpSpPr/>
          <p:nvPr/>
        </p:nvGrpSpPr>
        <p:grpSpPr>
          <a:xfrm>
            <a:off x="173017" y="136532"/>
            <a:ext cx="11683975" cy="6386220"/>
            <a:chOff x="969264" y="179340"/>
            <a:chExt cx="10040112" cy="54872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50937C-A5B0-4C53-976F-B548A508D286}"/>
                </a:ext>
              </a:extLst>
            </p:cNvPr>
            <p:cNvPicPr/>
            <p:nvPr/>
          </p:nvPicPr>
          <p:blipFill rotWithShape="1">
            <a:blip r:embed="rId3"/>
            <a:srcRect t="3894"/>
            <a:stretch/>
          </p:blipFill>
          <p:spPr>
            <a:xfrm>
              <a:off x="969264" y="498625"/>
              <a:ext cx="10040112" cy="516794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8D7D1B-C029-4180-A889-AF683E71F6F6}"/>
                </a:ext>
              </a:extLst>
            </p:cNvPr>
            <p:cNvSpPr txBox="1"/>
            <p:nvPr/>
          </p:nvSpPr>
          <p:spPr>
            <a:xfrm>
              <a:off x="2017552" y="191843"/>
              <a:ext cx="178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Texture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C18D71-334B-4CC2-8728-F29D8CEB0FAF}"/>
                </a:ext>
              </a:extLst>
            </p:cNvPr>
            <p:cNvSpPr txBox="1"/>
            <p:nvPr/>
          </p:nvSpPr>
          <p:spPr>
            <a:xfrm>
              <a:off x="5455920" y="179340"/>
              <a:ext cx="136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Geometry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BECA7A-7D94-4528-8BA6-465B44B5A353}"/>
                </a:ext>
              </a:extLst>
            </p:cNvPr>
            <p:cNvSpPr txBox="1"/>
            <p:nvPr/>
          </p:nvSpPr>
          <p:spPr>
            <a:xfrm>
              <a:off x="8676640" y="191843"/>
              <a:ext cx="136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Entity Maps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70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11</cp:revision>
  <dcterms:created xsi:type="dcterms:W3CDTF">2019-03-26T16:46:57Z</dcterms:created>
  <dcterms:modified xsi:type="dcterms:W3CDTF">2021-01-12T10:22:35Z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