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4"/>
  </p:sldMasterIdLst>
  <p:notesMasterIdLst>
    <p:notesMasterId r:id="rId6"/>
  </p:notesMasterIdLst>
  <p:sldIdLst>
    <p:sldId id="300" r:id="rId5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8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1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B1BF927-2335-4D7B-B59C-8A4E599D3593}"/>
              </a:ext>
            </a:extLst>
          </p:cNvPr>
          <p:cNvGrpSpPr/>
          <p:nvPr/>
        </p:nvGrpSpPr>
        <p:grpSpPr>
          <a:xfrm>
            <a:off x="655455" y="112247"/>
            <a:ext cx="10980893" cy="3412248"/>
            <a:chOff x="655455" y="112247"/>
            <a:chExt cx="10980893" cy="341224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C72DC4-C977-4C5D-9CBA-7975CEDC80EA}"/>
                </a:ext>
              </a:extLst>
            </p:cNvPr>
            <p:cNvSpPr/>
            <p:nvPr/>
          </p:nvSpPr>
          <p:spPr>
            <a:xfrm>
              <a:off x="8019450" y="112247"/>
              <a:ext cx="3616898" cy="3383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B9B7211-9099-4969-B7E5-031641D38729}"/>
                </a:ext>
              </a:extLst>
            </p:cNvPr>
            <p:cNvSpPr/>
            <p:nvPr/>
          </p:nvSpPr>
          <p:spPr>
            <a:xfrm>
              <a:off x="9475773" y="2144389"/>
              <a:ext cx="453154" cy="1357867"/>
            </a:xfrm>
            <a:custGeom>
              <a:avLst/>
              <a:gdLst>
                <a:gd name="connsiteX0" fmla="*/ 453567 w 3280697"/>
                <a:gd name="connsiteY0" fmla="*/ 4299582 h 4329160"/>
                <a:gd name="connsiteX1" fmla="*/ 205089 w 3280697"/>
                <a:gd name="connsiteY1" fmla="*/ 4140556 h 4329160"/>
                <a:gd name="connsiteX2" fmla="*/ 135515 w 3280697"/>
                <a:gd name="connsiteY2" fmla="*/ 3643599 h 4329160"/>
                <a:gd name="connsiteX3" fmla="*/ 125576 w 3280697"/>
                <a:gd name="connsiteY3" fmla="*/ 3335486 h 4329160"/>
                <a:gd name="connsiteX4" fmla="*/ 16245 w 3280697"/>
                <a:gd name="connsiteY4" fmla="*/ 3186399 h 4329160"/>
                <a:gd name="connsiteX5" fmla="*/ 16245 w 3280697"/>
                <a:gd name="connsiteY5" fmla="*/ 2908104 h 4329160"/>
                <a:gd name="connsiteX6" fmla="*/ 165332 w 3280697"/>
                <a:gd name="connsiteY6" fmla="*/ 2421086 h 4329160"/>
                <a:gd name="connsiteX7" fmla="*/ 383993 w 3280697"/>
                <a:gd name="connsiteY7" fmla="*/ 1874434 h 4329160"/>
                <a:gd name="connsiteX8" fmla="*/ 980341 w 3280697"/>
                <a:gd name="connsiteY8" fmla="*/ 1536504 h 4329160"/>
                <a:gd name="connsiteX9" fmla="*/ 1208941 w 3280697"/>
                <a:gd name="connsiteY9" fmla="*/ 1437112 h 4329160"/>
                <a:gd name="connsiteX10" fmla="*/ 1208941 w 3280697"/>
                <a:gd name="connsiteY10" fmla="*/ 1307904 h 4329160"/>
                <a:gd name="connsiteX11" fmla="*/ 1119489 w 3280697"/>
                <a:gd name="connsiteY11" fmla="*/ 1099182 h 4329160"/>
                <a:gd name="connsiteX12" fmla="*/ 960463 w 3280697"/>
                <a:gd name="connsiteY12" fmla="*/ 830826 h 4329160"/>
                <a:gd name="connsiteX13" fmla="*/ 980341 w 3280697"/>
                <a:gd name="connsiteY13" fmla="*/ 453139 h 4329160"/>
                <a:gd name="connsiteX14" fmla="*/ 1149306 w 3280697"/>
                <a:gd name="connsiteY14" fmla="*/ 125147 h 4329160"/>
                <a:gd name="connsiteX15" fmla="*/ 1377906 w 3280697"/>
                <a:gd name="connsiteY15" fmla="*/ 35695 h 4329160"/>
                <a:gd name="connsiteX16" fmla="*/ 1686019 w 3280697"/>
                <a:gd name="connsiteY16" fmla="*/ 5878 h 4329160"/>
                <a:gd name="connsiteX17" fmla="*/ 1954376 w 3280697"/>
                <a:gd name="connsiteY17" fmla="*/ 145026 h 4329160"/>
                <a:gd name="connsiteX18" fmla="*/ 2023950 w 3280697"/>
                <a:gd name="connsiteY18" fmla="*/ 502834 h 4329160"/>
                <a:gd name="connsiteX19" fmla="*/ 2073645 w 3280697"/>
                <a:gd name="connsiteY19" fmla="*/ 761252 h 4329160"/>
                <a:gd name="connsiteX20" fmla="*/ 2043828 w 3280697"/>
                <a:gd name="connsiteY20" fmla="*/ 880521 h 4329160"/>
                <a:gd name="connsiteX21" fmla="*/ 1924559 w 3280697"/>
                <a:gd name="connsiteY21" fmla="*/ 1019669 h 4329160"/>
                <a:gd name="connsiteX22" fmla="*/ 1825167 w 3280697"/>
                <a:gd name="connsiteY22" fmla="*/ 1238330 h 4329160"/>
                <a:gd name="connsiteX23" fmla="*/ 1845045 w 3280697"/>
                <a:gd name="connsiteY23" fmla="*/ 1377478 h 4329160"/>
                <a:gd name="connsiteX24" fmla="*/ 2262489 w 3280697"/>
                <a:gd name="connsiteY24" fmla="*/ 1536504 h 4329160"/>
                <a:gd name="connsiteX25" fmla="*/ 2570602 w 3280697"/>
                <a:gd name="connsiteY25" fmla="*/ 1625956 h 4329160"/>
                <a:gd name="connsiteX26" fmla="*/ 2799202 w 3280697"/>
                <a:gd name="connsiteY26" fmla="*/ 1814799 h 4329160"/>
                <a:gd name="connsiteX27" fmla="*/ 2938350 w 3280697"/>
                <a:gd name="connsiteY27" fmla="*/ 2142791 h 4329160"/>
                <a:gd name="connsiteX28" fmla="*/ 2978106 w 3280697"/>
                <a:gd name="connsiteY28" fmla="*/ 2401208 h 4329160"/>
                <a:gd name="connsiteX29" fmla="*/ 2938350 w 3280697"/>
                <a:gd name="connsiteY29" fmla="*/ 2540356 h 4329160"/>
                <a:gd name="connsiteX30" fmla="*/ 3027802 w 3280697"/>
                <a:gd name="connsiteY30" fmla="*/ 2818652 h 4329160"/>
                <a:gd name="connsiteX31" fmla="*/ 3236524 w 3280697"/>
                <a:gd name="connsiteY31" fmla="*/ 3146643 h 4329160"/>
                <a:gd name="connsiteX32" fmla="*/ 3266341 w 3280697"/>
                <a:gd name="connsiteY32" fmla="*/ 3395121 h 4329160"/>
                <a:gd name="connsiteX33" fmla="*/ 3057619 w 3280697"/>
                <a:gd name="connsiteY33" fmla="*/ 3822504 h 4329160"/>
                <a:gd name="connsiteX34" fmla="*/ 2829019 w 3280697"/>
                <a:gd name="connsiteY34" fmla="*/ 4090860 h 4329160"/>
                <a:gd name="connsiteX35" fmla="*/ 2749506 w 3280697"/>
                <a:gd name="connsiteY35" fmla="*/ 4309521 h 4329160"/>
                <a:gd name="connsiteX36" fmla="*/ 453567 w 3280697"/>
                <a:gd name="connsiteY36" fmla="*/ 4299582 h 4329160"/>
                <a:gd name="connsiteX0" fmla="*/ 453567 w 3280697"/>
                <a:gd name="connsiteY0" fmla="*/ 4293866 h 4323444"/>
                <a:gd name="connsiteX1" fmla="*/ 205089 w 3280697"/>
                <a:gd name="connsiteY1" fmla="*/ 4134840 h 4323444"/>
                <a:gd name="connsiteX2" fmla="*/ 135515 w 3280697"/>
                <a:gd name="connsiteY2" fmla="*/ 3637883 h 4323444"/>
                <a:gd name="connsiteX3" fmla="*/ 125576 w 3280697"/>
                <a:gd name="connsiteY3" fmla="*/ 3329770 h 4323444"/>
                <a:gd name="connsiteX4" fmla="*/ 16245 w 3280697"/>
                <a:gd name="connsiteY4" fmla="*/ 3180683 h 4323444"/>
                <a:gd name="connsiteX5" fmla="*/ 16245 w 3280697"/>
                <a:gd name="connsiteY5" fmla="*/ 2902388 h 4323444"/>
                <a:gd name="connsiteX6" fmla="*/ 165332 w 3280697"/>
                <a:gd name="connsiteY6" fmla="*/ 2415370 h 4323444"/>
                <a:gd name="connsiteX7" fmla="*/ 383993 w 3280697"/>
                <a:gd name="connsiteY7" fmla="*/ 1868718 h 4323444"/>
                <a:gd name="connsiteX8" fmla="*/ 980341 w 3280697"/>
                <a:gd name="connsiteY8" fmla="*/ 1530788 h 4323444"/>
                <a:gd name="connsiteX9" fmla="*/ 1208941 w 3280697"/>
                <a:gd name="connsiteY9" fmla="*/ 1431396 h 4323444"/>
                <a:gd name="connsiteX10" fmla="*/ 1208941 w 3280697"/>
                <a:gd name="connsiteY10" fmla="*/ 1302188 h 4323444"/>
                <a:gd name="connsiteX11" fmla="*/ 1119489 w 3280697"/>
                <a:gd name="connsiteY11" fmla="*/ 1093466 h 4323444"/>
                <a:gd name="connsiteX12" fmla="*/ 960463 w 3280697"/>
                <a:gd name="connsiteY12" fmla="*/ 825110 h 4323444"/>
                <a:gd name="connsiteX13" fmla="*/ 980341 w 3280697"/>
                <a:gd name="connsiteY13" fmla="*/ 447423 h 4323444"/>
                <a:gd name="connsiteX14" fmla="*/ 1149306 w 3280697"/>
                <a:gd name="connsiteY14" fmla="*/ 119431 h 4323444"/>
                <a:gd name="connsiteX15" fmla="*/ 1686019 w 3280697"/>
                <a:gd name="connsiteY15" fmla="*/ 162 h 4323444"/>
                <a:gd name="connsiteX16" fmla="*/ 1954376 w 3280697"/>
                <a:gd name="connsiteY16" fmla="*/ 139310 h 4323444"/>
                <a:gd name="connsiteX17" fmla="*/ 2023950 w 3280697"/>
                <a:gd name="connsiteY17" fmla="*/ 497118 h 4323444"/>
                <a:gd name="connsiteX18" fmla="*/ 2073645 w 3280697"/>
                <a:gd name="connsiteY18" fmla="*/ 755536 h 4323444"/>
                <a:gd name="connsiteX19" fmla="*/ 2043828 w 3280697"/>
                <a:gd name="connsiteY19" fmla="*/ 874805 h 4323444"/>
                <a:gd name="connsiteX20" fmla="*/ 1924559 w 3280697"/>
                <a:gd name="connsiteY20" fmla="*/ 1013953 h 4323444"/>
                <a:gd name="connsiteX21" fmla="*/ 1825167 w 3280697"/>
                <a:gd name="connsiteY21" fmla="*/ 1232614 h 4323444"/>
                <a:gd name="connsiteX22" fmla="*/ 1845045 w 3280697"/>
                <a:gd name="connsiteY22" fmla="*/ 1371762 h 4323444"/>
                <a:gd name="connsiteX23" fmla="*/ 2262489 w 3280697"/>
                <a:gd name="connsiteY23" fmla="*/ 1530788 h 4323444"/>
                <a:gd name="connsiteX24" fmla="*/ 2570602 w 3280697"/>
                <a:gd name="connsiteY24" fmla="*/ 1620240 h 4323444"/>
                <a:gd name="connsiteX25" fmla="*/ 2799202 w 3280697"/>
                <a:gd name="connsiteY25" fmla="*/ 1809083 h 4323444"/>
                <a:gd name="connsiteX26" fmla="*/ 2938350 w 3280697"/>
                <a:gd name="connsiteY26" fmla="*/ 2137075 h 4323444"/>
                <a:gd name="connsiteX27" fmla="*/ 2978106 w 3280697"/>
                <a:gd name="connsiteY27" fmla="*/ 2395492 h 4323444"/>
                <a:gd name="connsiteX28" fmla="*/ 2938350 w 3280697"/>
                <a:gd name="connsiteY28" fmla="*/ 2534640 h 4323444"/>
                <a:gd name="connsiteX29" fmla="*/ 3027802 w 3280697"/>
                <a:gd name="connsiteY29" fmla="*/ 2812936 h 4323444"/>
                <a:gd name="connsiteX30" fmla="*/ 3236524 w 3280697"/>
                <a:gd name="connsiteY30" fmla="*/ 3140927 h 4323444"/>
                <a:gd name="connsiteX31" fmla="*/ 3266341 w 3280697"/>
                <a:gd name="connsiteY31" fmla="*/ 3389405 h 4323444"/>
                <a:gd name="connsiteX32" fmla="*/ 3057619 w 3280697"/>
                <a:gd name="connsiteY32" fmla="*/ 3816788 h 4323444"/>
                <a:gd name="connsiteX33" fmla="*/ 2829019 w 3280697"/>
                <a:gd name="connsiteY33" fmla="*/ 4085144 h 4323444"/>
                <a:gd name="connsiteX34" fmla="*/ 2749506 w 3280697"/>
                <a:gd name="connsiteY34" fmla="*/ 4303805 h 4323444"/>
                <a:gd name="connsiteX35" fmla="*/ 453567 w 3280697"/>
                <a:gd name="connsiteY35" fmla="*/ 4293866 h 4323444"/>
                <a:gd name="connsiteX0" fmla="*/ 453567 w 3280697"/>
                <a:gd name="connsiteY0" fmla="*/ 4307049 h 4336627"/>
                <a:gd name="connsiteX1" fmla="*/ 205089 w 3280697"/>
                <a:gd name="connsiteY1" fmla="*/ 4148023 h 4336627"/>
                <a:gd name="connsiteX2" fmla="*/ 135515 w 3280697"/>
                <a:gd name="connsiteY2" fmla="*/ 3651066 h 4336627"/>
                <a:gd name="connsiteX3" fmla="*/ 125576 w 3280697"/>
                <a:gd name="connsiteY3" fmla="*/ 3342953 h 4336627"/>
                <a:gd name="connsiteX4" fmla="*/ 16245 w 3280697"/>
                <a:gd name="connsiteY4" fmla="*/ 3193866 h 4336627"/>
                <a:gd name="connsiteX5" fmla="*/ 16245 w 3280697"/>
                <a:gd name="connsiteY5" fmla="*/ 2915571 h 4336627"/>
                <a:gd name="connsiteX6" fmla="*/ 165332 w 3280697"/>
                <a:gd name="connsiteY6" fmla="*/ 2428553 h 4336627"/>
                <a:gd name="connsiteX7" fmla="*/ 383993 w 3280697"/>
                <a:gd name="connsiteY7" fmla="*/ 1881901 h 4336627"/>
                <a:gd name="connsiteX8" fmla="*/ 980341 w 3280697"/>
                <a:gd name="connsiteY8" fmla="*/ 1543971 h 4336627"/>
                <a:gd name="connsiteX9" fmla="*/ 1208941 w 3280697"/>
                <a:gd name="connsiteY9" fmla="*/ 1444579 h 4336627"/>
                <a:gd name="connsiteX10" fmla="*/ 1208941 w 3280697"/>
                <a:gd name="connsiteY10" fmla="*/ 1315371 h 4336627"/>
                <a:gd name="connsiteX11" fmla="*/ 1119489 w 3280697"/>
                <a:gd name="connsiteY11" fmla="*/ 1106649 h 4336627"/>
                <a:gd name="connsiteX12" fmla="*/ 960463 w 3280697"/>
                <a:gd name="connsiteY12" fmla="*/ 838293 h 4336627"/>
                <a:gd name="connsiteX13" fmla="*/ 980341 w 3280697"/>
                <a:gd name="connsiteY13" fmla="*/ 460606 h 4336627"/>
                <a:gd name="connsiteX14" fmla="*/ 1686019 w 3280697"/>
                <a:gd name="connsiteY14" fmla="*/ 13345 h 4336627"/>
                <a:gd name="connsiteX15" fmla="*/ 1954376 w 3280697"/>
                <a:gd name="connsiteY15" fmla="*/ 152493 h 4336627"/>
                <a:gd name="connsiteX16" fmla="*/ 2023950 w 3280697"/>
                <a:gd name="connsiteY16" fmla="*/ 510301 h 4336627"/>
                <a:gd name="connsiteX17" fmla="*/ 2073645 w 3280697"/>
                <a:gd name="connsiteY17" fmla="*/ 768719 h 4336627"/>
                <a:gd name="connsiteX18" fmla="*/ 2043828 w 3280697"/>
                <a:gd name="connsiteY18" fmla="*/ 887988 h 4336627"/>
                <a:gd name="connsiteX19" fmla="*/ 1924559 w 3280697"/>
                <a:gd name="connsiteY19" fmla="*/ 1027136 h 4336627"/>
                <a:gd name="connsiteX20" fmla="*/ 1825167 w 3280697"/>
                <a:gd name="connsiteY20" fmla="*/ 1245797 h 4336627"/>
                <a:gd name="connsiteX21" fmla="*/ 1845045 w 3280697"/>
                <a:gd name="connsiteY21" fmla="*/ 1384945 h 4336627"/>
                <a:gd name="connsiteX22" fmla="*/ 2262489 w 3280697"/>
                <a:gd name="connsiteY22" fmla="*/ 1543971 h 4336627"/>
                <a:gd name="connsiteX23" fmla="*/ 2570602 w 3280697"/>
                <a:gd name="connsiteY23" fmla="*/ 1633423 h 4336627"/>
                <a:gd name="connsiteX24" fmla="*/ 2799202 w 3280697"/>
                <a:gd name="connsiteY24" fmla="*/ 1822266 h 4336627"/>
                <a:gd name="connsiteX25" fmla="*/ 2938350 w 3280697"/>
                <a:gd name="connsiteY25" fmla="*/ 2150258 h 4336627"/>
                <a:gd name="connsiteX26" fmla="*/ 2978106 w 3280697"/>
                <a:gd name="connsiteY26" fmla="*/ 2408675 h 4336627"/>
                <a:gd name="connsiteX27" fmla="*/ 2938350 w 3280697"/>
                <a:gd name="connsiteY27" fmla="*/ 2547823 h 4336627"/>
                <a:gd name="connsiteX28" fmla="*/ 3027802 w 3280697"/>
                <a:gd name="connsiteY28" fmla="*/ 2826119 h 4336627"/>
                <a:gd name="connsiteX29" fmla="*/ 3236524 w 3280697"/>
                <a:gd name="connsiteY29" fmla="*/ 3154110 h 4336627"/>
                <a:gd name="connsiteX30" fmla="*/ 3266341 w 3280697"/>
                <a:gd name="connsiteY30" fmla="*/ 3402588 h 4336627"/>
                <a:gd name="connsiteX31" fmla="*/ 3057619 w 3280697"/>
                <a:gd name="connsiteY31" fmla="*/ 3829971 h 4336627"/>
                <a:gd name="connsiteX32" fmla="*/ 2829019 w 3280697"/>
                <a:gd name="connsiteY32" fmla="*/ 4098327 h 4336627"/>
                <a:gd name="connsiteX33" fmla="*/ 2749506 w 3280697"/>
                <a:gd name="connsiteY33" fmla="*/ 4316988 h 4336627"/>
                <a:gd name="connsiteX34" fmla="*/ 453567 w 3280697"/>
                <a:gd name="connsiteY34" fmla="*/ 4307049 h 4336627"/>
                <a:gd name="connsiteX0" fmla="*/ 453567 w 3280697"/>
                <a:gd name="connsiteY0" fmla="*/ 4331921 h 4361499"/>
                <a:gd name="connsiteX1" fmla="*/ 205089 w 3280697"/>
                <a:gd name="connsiteY1" fmla="*/ 4172895 h 4361499"/>
                <a:gd name="connsiteX2" fmla="*/ 135515 w 3280697"/>
                <a:gd name="connsiteY2" fmla="*/ 3675938 h 4361499"/>
                <a:gd name="connsiteX3" fmla="*/ 125576 w 3280697"/>
                <a:gd name="connsiteY3" fmla="*/ 3367825 h 4361499"/>
                <a:gd name="connsiteX4" fmla="*/ 16245 w 3280697"/>
                <a:gd name="connsiteY4" fmla="*/ 3218738 h 4361499"/>
                <a:gd name="connsiteX5" fmla="*/ 16245 w 3280697"/>
                <a:gd name="connsiteY5" fmla="*/ 2940443 h 4361499"/>
                <a:gd name="connsiteX6" fmla="*/ 165332 w 3280697"/>
                <a:gd name="connsiteY6" fmla="*/ 2453425 h 4361499"/>
                <a:gd name="connsiteX7" fmla="*/ 383993 w 3280697"/>
                <a:gd name="connsiteY7" fmla="*/ 1906773 h 4361499"/>
                <a:gd name="connsiteX8" fmla="*/ 980341 w 3280697"/>
                <a:gd name="connsiteY8" fmla="*/ 1568843 h 4361499"/>
                <a:gd name="connsiteX9" fmla="*/ 1208941 w 3280697"/>
                <a:gd name="connsiteY9" fmla="*/ 1469451 h 4361499"/>
                <a:gd name="connsiteX10" fmla="*/ 1208941 w 3280697"/>
                <a:gd name="connsiteY10" fmla="*/ 1340243 h 4361499"/>
                <a:gd name="connsiteX11" fmla="*/ 1119489 w 3280697"/>
                <a:gd name="connsiteY11" fmla="*/ 1131521 h 4361499"/>
                <a:gd name="connsiteX12" fmla="*/ 960463 w 3280697"/>
                <a:gd name="connsiteY12" fmla="*/ 863165 h 4361499"/>
                <a:gd name="connsiteX13" fmla="*/ 1686019 w 3280697"/>
                <a:gd name="connsiteY13" fmla="*/ 38217 h 4361499"/>
                <a:gd name="connsiteX14" fmla="*/ 1954376 w 3280697"/>
                <a:gd name="connsiteY14" fmla="*/ 177365 h 4361499"/>
                <a:gd name="connsiteX15" fmla="*/ 2023950 w 3280697"/>
                <a:gd name="connsiteY15" fmla="*/ 535173 h 4361499"/>
                <a:gd name="connsiteX16" fmla="*/ 2073645 w 3280697"/>
                <a:gd name="connsiteY16" fmla="*/ 793591 h 4361499"/>
                <a:gd name="connsiteX17" fmla="*/ 2043828 w 3280697"/>
                <a:gd name="connsiteY17" fmla="*/ 912860 h 4361499"/>
                <a:gd name="connsiteX18" fmla="*/ 1924559 w 3280697"/>
                <a:gd name="connsiteY18" fmla="*/ 1052008 h 4361499"/>
                <a:gd name="connsiteX19" fmla="*/ 1825167 w 3280697"/>
                <a:gd name="connsiteY19" fmla="*/ 1270669 h 4361499"/>
                <a:gd name="connsiteX20" fmla="*/ 1845045 w 3280697"/>
                <a:gd name="connsiteY20" fmla="*/ 1409817 h 4361499"/>
                <a:gd name="connsiteX21" fmla="*/ 2262489 w 3280697"/>
                <a:gd name="connsiteY21" fmla="*/ 1568843 h 4361499"/>
                <a:gd name="connsiteX22" fmla="*/ 2570602 w 3280697"/>
                <a:gd name="connsiteY22" fmla="*/ 1658295 h 4361499"/>
                <a:gd name="connsiteX23" fmla="*/ 2799202 w 3280697"/>
                <a:gd name="connsiteY23" fmla="*/ 1847138 h 4361499"/>
                <a:gd name="connsiteX24" fmla="*/ 2938350 w 3280697"/>
                <a:gd name="connsiteY24" fmla="*/ 2175130 h 4361499"/>
                <a:gd name="connsiteX25" fmla="*/ 2978106 w 3280697"/>
                <a:gd name="connsiteY25" fmla="*/ 2433547 h 4361499"/>
                <a:gd name="connsiteX26" fmla="*/ 2938350 w 3280697"/>
                <a:gd name="connsiteY26" fmla="*/ 2572695 h 4361499"/>
                <a:gd name="connsiteX27" fmla="*/ 3027802 w 3280697"/>
                <a:gd name="connsiteY27" fmla="*/ 2850991 h 4361499"/>
                <a:gd name="connsiteX28" fmla="*/ 3236524 w 3280697"/>
                <a:gd name="connsiteY28" fmla="*/ 3178982 h 4361499"/>
                <a:gd name="connsiteX29" fmla="*/ 3266341 w 3280697"/>
                <a:gd name="connsiteY29" fmla="*/ 3427460 h 4361499"/>
                <a:gd name="connsiteX30" fmla="*/ 3057619 w 3280697"/>
                <a:gd name="connsiteY30" fmla="*/ 3854843 h 4361499"/>
                <a:gd name="connsiteX31" fmla="*/ 2829019 w 3280697"/>
                <a:gd name="connsiteY31" fmla="*/ 4123199 h 4361499"/>
                <a:gd name="connsiteX32" fmla="*/ 2749506 w 3280697"/>
                <a:gd name="connsiteY32" fmla="*/ 4341860 h 4361499"/>
                <a:gd name="connsiteX33" fmla="*/ 453567 w 3280697"/>
                <a:gd name="connsiteY33" fmla="*/ 4331921 h 4361499"/>
                <a:gd name="connsiteX0" fmla="*/ 453567 w 3280697"/>
                <a:gd name="connsiteY0" fmla="*/ 4350736 h 4380314"/>
                <a:gd name="connsiteX1" fmla="*/ 205089 w 3280697"/>
                <a:gd name="connsiteY1" fmla="*/ 4191710 h 4380314"/>
                <a:gd name="connsiteX2" fmla="*/ 135515 w 3280697"/>
                <a:gd name="connsiteY2" fmla="*/ 3694753 h 4380314"/>
                <a:gd name="connsiteX3" fmla="*/ 125576 w 3280697"/>
                <a:gd name="connsiteY3" fmla="*/ 3386640 h 4380314"/>
                <a:gd name="connsiteX4" fmla="*/ 16245 w 3280697"/>
                <a:gd name="connsiteY4" fmla="*/ 3237553 h 4380314"/>
                <a:gd name="connsiteX5" fmla="*/ 16245 w 3280697"/>
                <a:gd name="connsiteY5" fmla="*/ 2959258 h 4380314"/>
                <a:gd name="connsiteX6" fmla="*/ 165332 w 3280697"/>
                <a:gd name="connsiteY6" fmla="*/ 2472240 h 4380314"/>
                <a:gd name="connsiteX7" fmla="*/ 383993 w 3280697"/>
                <a:gd name="connsiteY7" fmla="*/ 1925588 h 4380314"/>
                <a:gd name="connsiteX8" fmla="*/ 980341 w 3280697"/>
                <a:gd name="connsiteY8" fmla="*/ 1587658 h 4380314"/>
                <a:gd name="connsiteX9" fmla="*/ 1208941 w 3280697"/>
                <a:gd name="connsiteY9" fmla="*/ 1488266 h 4380314"/>
                <a:gd name="connsiteX10" fmla="*/ 1208941 w 3280697"/>
                <a:gd name="connsiteY10" fmla="*/ 1359058 h 4380314"/>
                <a:gd name="connsiteX11" fmla="*/ 1119489 w 3280697"/>
                <a:gd name="connsiteY11" fmla="*/ 1150336 h 4380314"/>
                <a:gd name="connsiteX12" fmla="*/ 1686019 w 3280697"/>
                <a:gd name="connsiteY12" fmla="*/ 57032 h 4380314"/>
                <a:gd name="connsiteX13" fmla="*/ 1954376 w 3280697"/>
                <a:gd name="connsiteY13" fmla="*/ 196180 h 4380314"/>
                <a:gd name="connsiteX14" fmla="*/ 2023950 w 3280697"/>
                <a:gd name="connsiteY14" fmla="*/ 553988 h 4380314"/>
                <a:gd name="connsiteX15" fmla="*/ 2073645 w 3280697"/>
                <a:gd name="connsiteY15" fmla="*/ 812406 h 4380314"/>
                <a:gd name="connsiteX16" fmla="*/ 2043828 w 3280697"/>
                <a:gd name="connsiteY16" fmla="*/ 931675 h 4380314"/>
                <a:gd name="connsiteX17" fmla="*/ 1924559 w 3280697"/>
                <a:gd name="connsiteY17" fmla="*/ 1070823 h 4380314"/>
                <a:gd name="connsiteX18" fmla="*/ 1825167 w 3280697"/>
                <a:gd name="connsiteY18" fmla="*/ 1289484 h 4380314"/>
                <a:gd name="connsiteX19" fmla="*/ 1845045 w 3280697"/>
                <a:gd name="connsiteY19" fmla="*/ 1428632 h 4380314"/>
                <a:gd name="connsiteX20" fmla="*/ 2262489 w 3280697"/>
                <a:gd name="connsiteY20" fmla="*/ 1587658 h 4380314"/>
                <a:gd name="connsiteX21" fmla="*/ 2570602 w 3280697"/>
                <a:gd name="connsiteY21" fmla="*/ 1677110 h 4380314"/>
                <a:gd name="connsiteX22" fmla="*/ 2799202 w 3280697"/>
                <a:gd name="connsiteY22" fmla="*/ 1865953 h 4380314"/>
                <a:gd name="connsiteX23" fmla="*/ 2938350 w 3280697"/>
                <a:gd name="connsiteY23" fmla="*/ 2193945 h 4380314"/>
                <a:gd name="connsiteX24" fmla="*/ 2978106 w 3280697"/>
                <a:gd name="connsiteY24" fmla="*/ 2452362 h 4380314"/>
                <a:gd name="connsiteX25" fmla="*/ 2938350 w 3280697"/>
                <a:gd name="connsiteY25" fmla="*/ 2591510 h 4380314"/>
                <a:gd name="connsiteX26" fmla="*/ 3027802 w 3280697"/>
                <a:gd name="connsiteY26" fmla="*/ 2869806 h 4380314"/>
                <a:gd name="connsiteX27" fmla="*/ 3236524 w 3280697"/>
                <a:gd name="connsiteY27" fmla="*/ 3197797 h 4380314"/>
                <a:gd name="connsiteX28" fmla="*/ 3266341 w 3280697"/>
                <a:gd name="connsiteY28" fmla="*/ 3446275 h 4380314"/>
                <a:gd name="connsiteX29" fmla="*/ 3057619 w 3280697"/>
                <a:gd name="connsiteY29" fmla="*/ 3873658 h 4380314"/>
                <a:gd name="connsiteX30" fmla="*/ 2829019 w 3280697"/>
                <a:gd name="connsiteY30" fmla="*/ 4142014 h 4380314"/>
                <a:gd name="connsiteX31" fmla="*/ 2749506 w 3280697"/>
                <a:gd name="connsiteY31" fmla="*/ 4360675 h 4380314"/>
                <a:gd name="connsiteX32" fmla="*/ 453567 w 3280697"/>
                <a:gd name="connsiteY32" fmla="*/ 4350736 h 4380314"/>
                <a:gd name="connsiteX0" fmla="*/ 453567 w 3280697"/>
                <a:gd name="connsiteY0" fmla="*/ 4171951 h 4201529"/>
                <a:gd name="connsiteX1" fmla="*/ 205089 w 3280697"/>
                <a:gd name="connsiteY1" fmla="*/ 4012925 h 4201529"/>
                <a:gd name="connsiteX2" fmla="*/ 135515 w 3280697"/>
                <a:gd name="connsiteY2" fmla="*/ 3515968 h 4201529"/>
                <a:gd name="connsiteX3" fmla="*/ 125576 w 3280697"/>
                <a:gd name="connsiteY3" fmla="*/ 3207855 h 4201529"/>
                <a:gd name="connsiteX4" fmla="*/ 16245 w 3280697"/>
                <a:gd name="connsiteY4" fmla="*/ 3058768 h 4201529"/>
                <a:gd name="connsiteX5" fmla="*/ 16245 w 3280697"/>
                <a:gd name="connsiteY5" fmla="*/ 2780473 h 4201529"/>
                <a:gd name="connsiteX6" fmla="*/ 165332 w 3280697"/>
                <a:gd name="connsiteY6" fmla="*/ 2293455 h 4201529"/>
                <a:gd name="connsiteX7" fmla="*/ 383993 w 3280697"/>
                <a:gd name="connsiteY7" fmla="*/ 1746803 h 4201529"/>
                <a:gd name="connsiteX8" fmla="*/ 980341 w 3280697"/>
                <a:gd name="connsiteY8" fmla="*/ 1408873 h 4201529"/>
                <a:gd name="connsiteX9" fmla="*/ 1208941 w 3280697"/>
                <a:gd name="connsiteY9" fmla="*/ 1309481 h 4201529"/>
                <a:gd name="connsiteX10" fmla="*/ 1208941 w 3280697"/>
                <a:gd name="connsiteY10" fmla="*/ 1180273 h 4201529"/>
                <a:gd name="connsiteX11" fmla="*/ 1119489 w 3280697"/>
                <a:gd name="connsiteY11" fmla="*/ 971551 h 4201529"/>
                <a:gd name="connsiteX12" fmla="*/ 1954376 w 3280697"/>
                <a:gd name="connsiteY12" fmla="*/ 17395 h 4201529"/>
                <a:gd name="connsiteX13" fmla="*/ 2023950 w 3280697"/>
                <a:gd name="connsiteY13" fmla="*/ 375203 h 4201529"/>
                <a:gd name="connsiteX14" fmla="*/ 2073645 w 3280697"/>
                <a:gd name="connsiteY14" fmla="*/ 633621 h 4201529"/>
                <a:gd name="connsiteX15" fmla="*/ 2043828 w 3280697"/>
                <a:gd name="connsiteY15" fmla="*/ 752890 h 4201529"/>
                <a:gd name="connsiteX16" fmla="*/ 1924559 w 3280697"/>
                <a:gd name="connsiteY16" fmla="*/ 892038 h 4201529"/>
                <a:gd name="connsiteX17" fmla="*/ 1825167 w 3280697"/>
                <a:gd name="connsiteY17" fmla="*/ 1110699 h 4201529"/>
                <a:gd name="connsiteX18" fmla="*/ 1845045 w 3280697"/>
                <a:gd name="connsiteY18" fmla="*/ 1249847 h 4201529"/>
                <a:gd name="connsiteX19" fmla="*/ 2262489 w 3280697"/>
                <a:gd name="connsiteY19" fmla="*/ 1408873 h 4201529"/>
                <a:gd name="connsiteX20" fmla="*/ 2570602 w 3280697"/>
                <a:gd name="connsiteY20" fmla="*/ 1498325 h 4201529"/>
                <a:gd name="connsiteX21" fmla="*/ 2799202 w 3280697"/>
                <a:gd name="connsiteY21" fmla="*/ 1687168 h 4201529"/>
                <a:gd name="connsiteX22" fmla="*/ 2938350 w 3280697"/>
                <a:gd name="connsiteY22" fmla="*/ 2015160 h 4201529"/>
                <a:gd name="connsiteX23" fmla="*/ 2978106 w 3280697"/>
                <a:gd name="connsiteY23" fmla="*/ 2273577 h 4201529"/>
                <a:gd name="connsiteX24" fmla="*/ 2938350 w 3280697"/>
                <a:gd name="connsiteY24" fmla="*/ 2412725 h 4201529"/>
                <a:gd name="connsiteX25" fmla="*/ 3027802 w 3280697"/>
                <a:gd name="connsiteY25" fmla="*/ 2691021 h 4201529"/>
                <a:gd name="connsiteX26" fmla="*/ 3236524 w 3280697"/>
                <a:gd name="connsiteY26" fmla="*/ 3019012 h 4201529"/>
                <a:gd name="connsiteX27" fmla="*/ 3266341 w 3280697"/>
                <a:gd name="connsiteY27" fmla="*/ 3267490 h 4201529"/>
                <a:gd name="connsiteX28" fmla="*/ 3057619 w 3280697"/>
                <a:gd name="connsiteY28" fmla="*/ 3694873 h 4201529"/>
                <a:gd name="connsiteX29" fmla="*/ 2829019 w 3280697"/>
                <a:gd name="connsiteY29" fmla="*/ 3963229 h 4201529"/>
                <a:gd name="connsiteX30" fmla="*/ 2749506 w 3280697"/>
                <a:gd name="connsiteY30" fmla="*/ 4181890 h 4201529"/>
                <a:gd name="connsiteX31" fmla="*/ 453567 w 3280697"/>
                <a:gd name="connsiteY31" fmla="*/ 4171951 h 4201529"/>
                <a:gd name="connsiteX0" fmla="*/ 453567 w 3280697"/>
                <a:gd name="connsiteY0" fmla="*/ 3804898 h 3834476"/>
                <a:gd name="connsiteX1" fmla="*/ 205089 w 3280697"/>
                <a:gd name="connsiteY1" fmla="*/ 3645872 h 3834476"/>
                <a:gd name="connsiteX2" fmla="*/ 135515 w 3280697"/>
                <a:gd name="connsiteY2" fmla="*/ 3148915 h 3834476"/>
                <a:gd name="connsiteX3" fmla="*/ 125576 w 3280697"/>
                <a:gd name="connsiteY3" fmla="*/ 2840802 h 3834476"/>
                <a:gd name="connsiteX4" fmla="*/ 16245 w 3280697"/>
                <a:gd name="connsiteY4" fmla="*/ 2691715 h 3834476"/>
                <a:gd name="connsiteX5" fmla="*/ 16245 w 3280697"/>
                <a:gd name="connsiteY5" fmla="*/ 2413420 h 3834476"/>
                <a:gd name="connsiteX6" fmla="*/ 165332 w 3280697"/>
                <a:gd name="connsiteY6" fmla="*/ 1926402 h 3834476"/>
                <a:gd name="connsiteX7" fmla="*/ 383993 w 3280697"/>
                <a:gd name="connsiteY7" fmla="*/ 1379750 h 3834476"/>
                <a:gd name="connsiteX8" fmla="*/ 980341 w 3280697"/>
                <a:gd name="connsiteY8" fmla="*/ 1041820 h 3834476"/>
                <a:gd name="connsiteX9" fmla="*/ 1208941 w 3280697"/>
                <a:gd name="connsiteY9" fmla="*/ 942428 h 3834476"/>
                <a:gd name="connsiteX10" fmla="*/ 1208941 w 3280697"/>
                <a:gd name="connsiteY10" fmla="*/ 813220 h 3834476"/>
                <a:gd name="connsiteX11" fmla="*/ 1119489 w 3280697"/>
                <a:gd name="connsiteY11" fmla="*/ 604498 h 3834476"/>
                <a:gd name="connsiteX12" fmla="*/ 2023950 w 3280697"/>
                <a:gd name="connsiteY12" fmla="*/ 8150 h 3834476"/>
                <a:gd name="connsiteX13" fmla="*/ 2073645 w 3280697"/>
                <a:gd name="connsiteY13" fmla="*/ 266568 h 3834476"/>
                <a:gd name="connsiteX14" fmla="*/ 2043828 w 3280697"/>
                <a:gd name="connsiteY14" fmla="*/ 385837 h 3834476"/>
                <a:gd name="connsiteX15" fmla="*/ 1924559 w 3280697"/>
                <a:gd name="connsiteY15" fmla="*/ 524985 h 3834476"/>
                <a:gd name="connsiteX16" fmla="*/ 1825167 w 3280697"/>
                <a:gd name="connsiteY16" fmla="*/ 743646 h 3834476"/>
                <a:gd name="connsiteX17" fmla="*/ 1845045 w 3280697"/>
                <a:gd name="connsiteY17" fmla="*/ 882794 h 3834476"/>
                <a:gd name="connsiteX18" fmla="*/ 2262489 w 3280697"/>
                <a:gd name="connsiteY18" fmla="*/ 1041820 h 3834476"/>
                <a:gd name="connsiteX19" fmla="*/ 2570602 w 3280697"/>
                <a:gd name="connsiteY19" fmla="*/ 1131272 h 3834476"/>
                <a:gd name="connsiteX20" fmla="*/ 2799202 w 3280697"/>
                <a:gd name="connsiteY20" fmla="*/ 1320115 h 3834476"/>
                <a:gd name="connsiteX21" fmla="*/ 2938350 w 3280697"/>
                <a:gd name="connsiteY21" fmla="*/ 1648107 h 3834476"/>
                <a:gd name="connsiteX22" fmla="*/ 2978106 w 3280697"/>
                <a:gd name="connsiteY22" fmla="*/ 1906524 h 3834476"/>
                <a:gd name="connsiteX23" fmla="*/ 2938350 w 3280697"/>
                <a:gd name="connsiteY23" fmla="*/ 2045672 h 3834476"/>
                <a:gd name="connsiteX24" fmla="*/ 3027802 w 3280697"/>
                <a:gd name="connsiteY24" fmla="*/ 2323968 h 3834476"/>
                <a:gd name="connsiteX25" fmla="*/ 3236524 w 3280697"/>
                <a:gd name="connsiteY25" fmla="*/ 2651959 h 3834476"/>
                <a:gd name="connsiteX26" fmla="*/ 3266341 w 3280697"/>
                <a:gd name="connsiteY26" fmla="*/ 2900437 h 3834476"/>
                <a:gd name="connsiteX27" fmla="*/ 3057619 w 3280697"/>
                <a:gd name="connsiteY27" fmla="*/ 3327820 h 3834476"/>
                <a:gd name="connsiteX28" fmla="*/ 2829019 w 3280697"/>
                <a:gd name="connsiteY28" fmla="*/ 3596176 h 3834476"/>
                <a:gd name="connsiteX29" fmla="*/ 2749506 w 3280697"/>
                <a:gd name="connsiteY29" fmla="*/ 3814837 h 3834476"/>
                <a:gd name="connsiteX30" fmla="*/ 453567 w 3280697"/>
                <a:gd name="connsiteY30" fmla="*/ 3804898 h 3834476"/>
                <a:gd name="connsiteX0" fmla="*/ 453567 w 3280697"/>
                <a:gd name="connsiteY0" fmla="*/ 3545477 h 3575055"/>
                <a:gd name="connsiteX1" fmla="*/ 205089 w 3280697"/>
                <a:gd name="connsiteY1" fmla="*/ 3386451 h 3575055"/>
                <a:gd name="connsiteX2" fmla="*/ 135515 w 3280697"/>
                <a:gd name="connsiteY2" fmla="*/ 2889494 h 3575055"/>
                <a:gd name="connsiteX3" fmla="*/ 125576 w 3280697"/>
                <a:gd name="connsiteY3" fmla="*/ 2581381 h 3575055"/>
                <a:gd name="connsiteX4" fmla="*/ 16245 w 3280697"/>
                <a:gd name="connsiteY4" fmla="*/ 2432294 h 3575055"/>
                <a:gd name="connsiteX5" fmla="*/ 16245 w 3280697"/>
                <a:gd name="connsiteY5" fmla="*/ 2153999 h 3575055"/>
                <a:gd name="connsiteX6" fmla="*/ 165332 w 3280697"/>
                <a:gd name="connsiteY6" fmla="*/ 1666981 h 3575055"/>
                <a:gd name="connsiteX7" fmla="*/ 383993 w 3280697"/>
                <a:gd name="connsiteY7" fmla="*/ 1120329 h 3575055"/>
                <a:gd name="connsiteX8" fmla="*/ 980341 w 3280697"/>
                <a:gd name="connsiteY8" fmla="*/ 782399 h 3575055"/>
                <a:gd name="connsiteX9" fmla="*/ 1208941 w 3280697"/>
                <a:gd name="connsiteY9" fmla="*/ 683007 h 3575055"/>
                <a:gd name="connsiteX10" fmla="*/ 1208941 w 3280697"/>
                <a:gd name="connsiteY10" fmla="*/ 553799 h 3575055"/>
                <a:gd name="connsiteX11" fmla="*/ 1119489 w 3280697"/>
                <a:gd name="connsiteY11" fmla="*/ 345077 h 3575055"/>
                <a:gd name="connsiteX12" fmla="*/ 2073645 w 3280697"/>
                <a:gd name="connsiteY12" fmla="*/ 7147 h 3575055"/>
                <a:gd name="connsiteX13" fmla="*/ 2043828 w 3280697"/>
                <a:gd name="connsiteY13" fmla="*/ 126416 h 3575055"/>
                <a:gd name="connsiteX14" fmla="*/ 1924559 w 3280697"/>
                <a:gd name="connsiteY14" fmla="*/ 265564 h 3575055"/>
                <a:gd name="connsiteX15" fmla="*/ 1825167 w 3280697"/>
                <a:gd name="connsiteY15" fmla="*/ 484225 h 3575055"/>
                <a:gd name="connsiteX16" fmla="*/ 1845045 w 3280697"/>
                <a:gd name="connsiteY16" fmla="*/ 623373 h 3575055"/>
                <a:gd name="connsiteX17" fmla="*/ 2262489 w 3280697"/>
                <a:gd name="connsiteY17" fmla="*/ 782399 h 3575055"/>
                <a:gd name="connsiteX18" fmla="*/ 2570602 w 3280697"/>
                <a:gd name="connsiteY18" fmla="*/ 871851 h 3575055"/>
                <a:gd name="connsiteX19" fmla="*/ 2799202 w 3280697"/>
                <a:gd name="connsiteY19" fmla="*/ 1060694 h 3575055"/>
                <a:gd name="connsiteX20" fmla="*/ 2938350 w 3280697"/>
                <a:gd name="connsiteY20" fmla="*/ 1388686 h 3575055"/>
                <a:gd name="connsiteX21" fmla="*/ 2978106 w 3280697"/>
                <a:gd name="connsiteY21" fmla="*/ 1647103 h 3575055"/>
                <a:gd name="connsiteX22" fmla="*/ 2938350 w 3280697"/>
                <a:gd name="connsiteY22" fmla="*/ 1786251 h 3575055"/>
                <a:gd name="connsiteX23" fmla="*/ 3027802 w 3280697"/>
                <a:gd name="connsiteY23" fmla="*/ 2064547 h 3575055"/>
                <a:gd name="connsiteX24" fmla="*/ 3236524 w 3280697"/>
                <a:gd name="connsiteY24" fmla="*/ 2392538 h 3575055"/>
                <a:gd name="connsiteX25" fmla="*/ 3266341 w 3280697"/>
                <a:gd name="connsiteY25" fmla="*/ 2641016 h 3575055"/>
                <a:gd name="connsiteX26" fmla="*/ 3057619 w 3280697"/>
                <a:gd name="connsiteY26" fmla="*/ 3068399 h 3575055"/>
                <a:gd name="connsiteX27" fmla="*/ 2829019 w 3280697"/>
                <a:gd name="connsiteY27" fmla="*/ 3336755 h 3575055"/>
                <a:gd name="connsiteX28" fmla="*/ 2749506 w 3280697"/>
                <a:gd name="connsiteY28" fmla="*/ 3555416 h 3575055"/>
                <a:gd name="connsiteX29" fmla="*/ 453567 w 3280697"/>
                <a:gd name="connsiteY29" fmla="*/ 3545477 h 3575055"/>
                <a:gd name="connsiteX0" fmla="*/ 453567 w 3280697"/>
                <a:gd name="connsiteY0" fmla="*/ 3420339 h 3449917"/>
                <a:gd name="connsiteX1" fmla="*/ 205089 w 3280697"/>
                <a:gd name="connsiteY1" fmla="*/ 3261313 h 3449917"/>
                <a:gd name="connsiteX2" fmla="*/ 135515 w 3280697"/>
                <a:gd name="connsiteY2" fmla="*/ 2764356 h 3449917"/>
                <a:gd name="connsiteX3" fmla="*/ 125576 w 3280697"/>
                <a:gd name="connsiteY3" fmla="*/ 2456243 h 3449917"/>
                <a:gd name="connsiteX4" fmla="*/ 16245 w 3280697"/>
                <a:gd name="connsiteY4" fmla="*/ 2307156 h 3449917"/>
                <a:gd name="connsiteX5" fmla="*/ 16245 w 3280697"/>
                <a:gd name="connsiteY5" fmla="*/ 2028861 h 3449917"/>
                <a:gd name="connsiteX6" fmla="*/ 165332 w 3280697"/>
                <a:gd name="connsiteY6" fmla="*/ 1541843 h 3449917"/>
                <a:gd name="connsiteX7" fmla="*/ 383993 w 3280697"/>
                <a:gd name="connsiteY7" fmla="*/ 995191 h 3449917"/>
                <a:gd name="connsiteX8" fmla="*/ 980341 w 3280697"/>
                <a:gd name="connsiteY8" fmla="*/ 657261 h 3449917"/>
                <a:gd name="connsiteX9" fmla="*/ 1208941 w 3280697"/>
                <a:gd name="connsiteY9" fmla="*/ 557869 h 3449917"/>
                <a:gd name="connsiteX10" fmla="*/ 1208941 w 3280697"/>
                <a:gd name="connsiteY10" fmla="*/ 428661 h 3449917"/>
                <a:gd name="connsiteX11" fmla="*/ 1119489 w 3280697"/>
                <a:gd name="connsiteY11" fmla="*/ 219939 h 3449917"/>
                <a:gd name="connsiteX12" fmla="*/ 2043828 w 3280697"/>
                <a:gd name="connsiteY12" fmla="*/ 1278 h 3449917"/>
                <a:gd name="connsiteX13" fmla="*/ 1924559 w 3280697"/>
                <a:gd name="connsiteY13" fmla="*/ 140426 h 3449917"/>
                <a:gd name="connsiteX14" fmla="*/ 1825167 w 3280697"/>
                <a:gd name="connsiteY14" fmla="*/ 359087 h 3449917"/>
                <a:gd name="connsiteX15" fmla="*/ 1845045 w 3280697"/>
                <a:gd name="connsiteY15" fmla="*/ 498235 h 3449917"/>
                <a:gd name="connsiteX16" fmla="*/ 2262489 w 3280697"/>
                <a:gd name="connsiteY16" fmla="*/ 657261 h 3449917"/>
                <a:gd name="connsiteX17" fmla="*/ 2570602 w 3280697"/>
                <a:gd name="connsiteY17" fmla="*/ 746713 h 3449917"/>
                <a:gd name="connsiteX18" fmla="*/ 2799202 w 3280697"/>
                <a:gd name="connsiteY18" fmla="*/ 935556 h 3449917"/>
                <a:gd name="connsiteX19" fmla="*/ 2938350 w 3280697"/>
                <a:gd name="connsiteY19" fmla="*/ 1263548 h 3449917"/>
                <a:gd name="connsiteX20" fmla="*/ 2978106 w 3280697"/>
                <a:gd name="connsiteY20" fmla="*/ 1521965 h 3449917"/>
                <a:gd name="connsiteX21" fmla="*/ 2938350 w 3280697"/>
                <a:gd name="connsiteY21" fmla="*/ 1661113 h 3449917"/>
                <a:gd name="connsiteX22" fmla="*/ 3027802 w 3280697"/>
                <a:gd name="connsiteY22" fmla="*/ 1939409 h 3449917"/>
                <a:gd name="connsiteX23" fmla="*/ 3236524 w 3280697"/>
                <a:gd name="connsiteY23" fmla="*/ 2267400 h 3449917"/>
                <a:gd name="connsiteX24" fmla="*/ 3266341 w 3280697"/>
                <a:gd name="connsiteY24" fmla="*/ 2515878 h 3449917"/>
                <a:gd name="connsiteX25" fmla="*/ 3057619 w 3280697"/>
                <a:gd name="connsiteY25" fmla="*/ 2943261 h 3449917"/>
                <a:gd name="connsiteX26" fmla="*/ 2829019 w 3280697"/>
                <a:gd name="connsiteY26" fmla="*/ 3211617 h 3449917"/>
                <a:gd name="connsiteX27" fmla="*/ 2749506 w 3280697"/>
                <a:gd name="connsiteY27" fmla="*/ 3430278 h 3449917"/>
                <a:gd name="connsiteX28" fmla="*/ 453567 w 3280697"/>
                <a:gd name="connsiteY28" fmla="*/ 3420339 h 3449917"/>
                <a:gd name="connsiteX0" fmla="*/ 453567 w 3280697"/>
                <a:gd name="connsiteY0" fmla="*/ 3285414 h 3314992"/>
                <a:gd name="connsiteX1" fmla="*/ 205089 w 3280697"/>
                <a:gd name="connsiteY1" fmla="*/ 3126388 h 3314992"/>
                <a:gd name="connsiteX2" fmla="*/ 135515 w 3280697"/>
                <a:gd name="connsiteY2" fmla="*/ 2629431 h 3314992"/>
                <a:gd name="connsiteX3" fmla="*/ 125576 w 3280697"/>
                <a:gd name="connsiteY3" fmla="*/ 2321318 h 3314992"/>
                <a:gd name="connsiteX4" fmla="*/ 16245 w 3280697"/>
                <a:gd name="connsiteY4" fmla="*/ 2172231 h 3314992"/>
                <a:gd name="connsiteX5" fmla="*/ 16245 w 3280697"/>
                <a:gd name="connsiteY5" fmla="*/ 1893936 h 3314992"/>
                <a:gd name="connsiteX6" fmla="*/ 165332 w 3280697"/>
                <a:gd name="connsiteY6" fmla="*/ 1406918 h 3314992"/>
                <a:gd name="connsiteX7" fmla="*/ 383993 w 3280697"/>
                <a:gd name="connsiteY7" fmla="*/ 860266 h 3314992"/>
                <a:gd name="connsiteX8" fmla="*/ 980341 w 3280697"/>
                <a:gd name="connsiteY8" fmla="*/ 522336 h 3314992"/>
                <a:gd name="connsiteX9" fmla="*/ 1208941 w 3280697"/>
                <a:gd name="connsiteY9" fmla="*/ 422944 h 3314992"/>
                <a:gd name="connsiteX10" fmla="*/ 1208941 w 3280697"/>
                <a:gd name="connsiteY10" fmla="*/ 293736 h 3314992"/>
                <a:gd name="connsiteX11" fmla="*/ 1119489 w 3280697"/>
                <a:gd name="connsiteY11" fmla="*/ 85014 h 3314992"/>
                <a:gd name="connsiteX12" fmla="*/ 1924559 w 3280697"/>
                <a:gd name="connsiteY12" fmla="*/ 5501 h 3314992"/>
                <a:gd name="connsiteX13" fmla="*/ 1825167 w 3280697"/>
                <a:gd name="connsiteY13" fmla="*/ 224162 h 3314992"/>
                <a:gd name="connsiteX14" fmla="*/ 1845045 w 3280697"/>
                <a:gd name="connsiteY14" fmla="*/ 363310 h 3314992"/>
                <a:gd name="connsiteX15" fmla="*/ 2262489 w 3280697"/>
                <a:gd name="connsiteY15" fmla="*/ 522336 h 3314992"/>
                <a:gd name="connsiteX16" fmla="*/ 2570602 w 3280697"/>
                <a:gd name="connsiteY16" fmla="*/ 611788 h 3314992"/>
                <a:gd name="connsiteX17" fmla="*/ 2799202 w 3280697"/>
                <a:gd name="connsiteY17" fmla="*/ 800631 h 3314992"/>
                <a:gd name="connsiteX18" fmla="*/ 2938350 w 3280697"/>
                <a:gd name="connsiteY18" fmla="*/ 1128623 h 3314992"/>
                <a:gd name="connsiteX19" fmla="*/ 2978106 w 3280697"/>
                <a:gd name="connsiteY19" fmla="*/ 1387040 h 3314992"/>
                <a:gd name="connsiteX20" fmla="*/ 2938350 w 3280697"/>
                <a:gd name="connsiteY20" fmla="*/ 1526188 h 3314992"/>
                <a:gd name="connsiteX21" fmla="*/ 3027802 w 3280697"/>
                <a:gd name="connsiteY21" fmla="*/ 1804484 h 3314992"/>
                <a:gd name="connsiteX22" fmla="*/ 3236524 w 3280697"/>
                <a:gd name="connsiteY22" fmla="*/ 2132475 h 3314992"/>
                <a:gd name="connsiteX23" fmla="*/ 3266341 w 3280697"/>
                <a:gd name="connsiteY23" fmla="*/ 2380953 h 3314992"/>
                <a:gd name="connsiteX24" fmla="*/ 3057619 w 3280697"/>
                <a:gd name="connsiteY24" fmla="*/ 2808336 h 3314992"/>
                <a:gd name="connsiteX25" fmla="*/ 2829019 w 3280697"/>
                <a:gd name="connsiteY25" fmla="*/ 3076692 h 3314992"/>
                <a:gd name="connsiteX26" fmla="*/ 2749506 w 3280697"/>
                <a:gd name="connsiteY26" fmla="*/ 3295353 h 3314992"/>
                <a:gd name="connsiteX27" fmla="*/ 453567 w 3280697"/>
                <a:gd name="connsiteY27" fmla="*/ 3285414 h 3314992"/>
                <a:gd name="connsiteX0" fmla="*/ 453567 w 3280697"/>
                <a:gd name="connsiteY0" fmla="*/ 3201294 h 3230872"/>
                <a:gd name="connsiteX1" fmla="*/ 205089 w 3280697"/>
                <a:gd name="connsiteY1" fmla="*/ 3042268 h 3230872"/>
                <a:gd name="connsiteX2" fmla="*/ 135515 w 3280697"/>
                <a:gd name="connsiteY2" fmla="*/ 2545311 h 3230872"/>
                <a:gd name="connsiteX3" fmla="*/ 125576 w 3280697"/>
                <a:gd name="connsiteY3" fmla="*/ 2237198 h 3230872"/>
                <a:gd name="connsiteX4" fmla="*/ 16245 w 3280697"/>
                <a:gd name="connsiteY4" fmla="*/ 2088111 h 3230872"/>
                <a:gd name="connsiteX5" fmla="*/ 16245 w 3280697"/>
                <a:gd name="connsiteY5" fmla="*/ 1809816 h 3230872"/>
                <a:gd name="connsiteX6" fmla="*/ 165332 w 3280697"/>
                <a:gd name="connsiteY6" fmla="*/ 1322798 h 3230872"/>
                <a:gd name="connsiteX7" fmla="*/ 383993 w 3280697"/>
                <a:gd name="connsiteY7" fmla="*/ 776146 h 3230872"/>
                <a:gd name="connsiteX8" fmla="*/ 980341 w 3280697"/>
                <a:gd name="connsiteY8" fmla="*/ 438216 h 3230872"/>
                <a:gd name="connsiteX9" fmla="*/ 1208941 w 3280697"/>
                <a:gd name="connsiteY9" fmla="*/ 338824 h 3230872"/>
                <a:gd name="connsiteX10" fmla="*/ 1208941 w 3280697"/>
                <a:gd name="connsiteY10" fmla="*/ 209616 h 3230872"/>
                <a:gd name="connsiteX11" fmla="*/ 1119489 w 3280697"/>
                <a:gd name="connsiteY11" fmla="*/ 894 h 3230872"/>
                <a:gd name="connsiteX12" fmla="*/ 1825167 w 3280697"/>
                <a:gd name="connsiteY12" fmla="*/ 140042 h 3230872"/>
                <a:gd name="connsiteX13" fmla="*/ 1845045 w 3280697"/>
                <a:gd name="connsiteY13" fmla="*/ 279190 h 3230872"/>
                <a:gd name="connsiteX14" fmla="*/ 2262489 w 3280697"/>
                <a:gd name="connsiteY14" fmla="*/ 438216 h 3230872"/>
                <a:gd name="connsiteX15" fmla="*/ 2570602 w 3280697"/>
                <a:gd name="connsiteY15" fmla="*/ 527668 h 3230872"/>
                <a:gd name="connsiteX16" fmla="*/ 2799202 w 3280697"/>
                <a:gd name="connsiteY16" fmla="*/ 716511 h 3230872"/>
                <a:gd name="connsiteX17" fmla="*/ 2938350 w 3280697"/>
                <a:gd name="connsiteY17" fmla="*/ 1044503 h 3230872"/>
                <a:gd name="connsiteX18" fmla="*/ 2978106 w 3280697"/>
                <a:gd name="connsiteY18" fmla="*/ 1302920 h 3230872"/>
                <a:gd name="connsiteX19" fmla="*/ 2938350 w 3280697"/>
                <a:gd name="connsiteY19" fmla="*/ 1442068 h 3230872"/>
                <a:gd name="connsiteX20" fmla="*/ 3027802 w 3280697"/>
                <a:gd name="connsiteY20" fmla="*/ 1720364 h 3230872"/>
                <a:gd name="connsiteX21" fmla="*/ 3236524 w 3280697"/>
                <a:gd name="connsiteY21" fmla="*/ 2048355 h 3230872"/>
                <a:gd name="connsiteX22" fmla="*/ 3266341 w 3280697"/>
                <a:gd name="connsiteY22" fmla="*/ 2296833 h 3230872"/>
                <a:gd name="connsiteX23" fmla="*/ 3057619 w 3280697"/>
                <a:gd name="connsiteY23" fmla="*/ 2724216 h 3230872"/>
                <a:gd name="connsiteX24" fmla="*/ 2829019 w 3280697"/>
                <a:gd name="connsiteY24" fmla="*/ 2992572 h 3230872"/>
                <a:gd name="connsiteX25" fmla="*/ 2749506 w 3280697"/>
                <a:gd name="connsiteY25" fmla="*/ 3211233 h 3230872"/>
                <a:gd name="connsiteX26" fmla="*/ 453567 w 3280697"/>
                <a:gd name="connsiteY26" fmla="*/ 3201294 h 3230872"/>
                <a:gd name="connsiteX0" fmla="*/ 453567 w 3280697"/>
                <a:gd name="connsiteY0" fmla="*/ 3063020 h 3092598"/>
                <a:gd name="connsiteX1" fmla="*/ 205089 w 3280697"/>
                <a:gd name="connsiteY1" fmla="*/ 2903994 h 3092598"/>
                <a:gd name="connsiteX2" fmla="*/ 135515 w 3280697"/>
                <a:gd name="connsiteY2" fmla="*/ 2407037 h 3092598"/>
                <a:gd name="connsiteX3" fmla="*/ 125576 w 3280697"/>
                <a:gd name="connsiteY3" fmla="*/ 2098924 h 3092598"/>
                <a:gd name="connsiteX4" fmla="*/ 16245 w 3280697"/>
                <a:gd name="connsiteY4" fmla="*/ 1949837 h 3092598"/>
                <a:gd name="connsiteX5" fmla="*/ 16245 w 3280697"/>
                <a:gd name="connsiteY5" fmla="*/ 1671542 h 3092598"/>
                <a:gd name="connsiteX6" fmla="*/ 165332 w 3280697"/>
                <a:gd name="connsiteY6" fmla="*/ 1184524 h 3092598"/>
                <a:gd name="connsiteX7" fmla="*/ 383993 w 3280697"/>
                <a:gd name="connsiteY7" fmla="*/ 637872 h 3092598"/>
                <a:gd name="connsiteX8" fmla="*/ 980341 w 3280697"/>
                <a:gd name="connsiteY8" fmla="*/ 299942 h 3092598"/>
                <a:gd name="connsiteX9" fmla="*/ 1208941 w 3280697"/>
                <a:gd name="connsiteY9" fmla="*/ 200550 h 3092598"/>
                <a:gd name="connsiteX10" fmla="*/ 1208941 w 3280697"/>
                <a:gd name="connsiteY10" fmla="*/ 71342 h 3092598"/>
                <a:gd name="connsiteX11" fmla="*/ 1825167 w 3280697"/>
                <a:gd name="connsiteY11" fmla="*/ 1768 h 3092598"/>
                <a:gd name="connsiteX12" fmla="*/ 1845045 w 3280697"/>
                <a:gd name="connsiteY12" fmla="*/ 140916 h 3092598"/>
                <a:gd name="connsiteX13" fmla="*/ 2262489 w 3280697"/>
                <a:gd name="connsiteY13" fmla="*/ 299942 h 3092598"/>
                <a:gd name="connsiteX14" fmla="*/ 2570602 w 3280697"/>
                <a:gd name="connsiteY14" fmla="*/ 389394 h 3092598"/>
                <a:gd name="connsiteX15" fmla="*/ 2799202 w 3280697"/>
                <a:gd name="connsiteY15" fmla="*/ 578237 h 3092598"/>
                <a:gd name="connsiteX16" fmla="*/ 2938350 w 3280697"/>
                <a:gd name="connsiteY16" fmla="*/ 906229 h 3092598"/>
                <a:gd name="connsiteX17" fmla="*/ 2978106 w 3280697"/>
                <a:gd name="connsiteY17" fmla="*/ 1164646 h 3092598"/>
                <a:gd name="connsiteX18" fmla="*/ 2938350 w 3280697"/>
                <a:gd name="connsiteY18" fmla="*/ 1303794 h 3092598"/>
                <a:gd name="connsiteX19" fmla="*/ 3027802 w 3280697"/>
                <a:gd name="connsiteY19" fmla="*/ 1582090 h 3092598"/>
                <a:gd name="connsiteX20" fmla="*/ 3236524 w 3280697"/>
                <a:gd name="connsiteY20" fmla="*/ 1910081 h 3092598"/>
                <a:gd name="connsiteX21" fmla="*/ 3266341 w 3280697"/>
                <a:gd name="connsiteY21" fmla="*/ 2158559 h 3092598"/>
                <a:gd name="connsiteX22" fmla="*/ 3057619 w 3280697"/>
                <a:gd name="connsiteY22" fmla="*/ 2585942 h 3092598"/>
                <a:gd name="connsiteX23" fmla="*/ 2829019 w 3280697"/>
                <a:gd name="connsiteY23" fmla="*/ 2854298 h 3092598"/>
                <a:gd name="connsiteX24" fmla="*/ 2749506 w 3280697"/>
                <a:gd name="connsiteY24" fmla="*/ 3072959 h 3092598"/>
                <a:gd name="connsiteX25" fmla="*/ 453567 w 3280697"/>
                <a:gd name="connsiteY25" fmla="*/ 3063020 h 3092598"/>
                <a:gd name="connsiteX0" fmla="*/ 453567 w 3280697"/>
                <a:gd name="connsiteY0" fmla="*/ 3061946 h 3091524"/>
                <a:gd name="connsiteX1" fmla="*/ 205089 w 3280697"/>
                <a:gd name="connsiteY1" fmla="*/ 2902920 h 3091524"/>
                <a:gd name="connsiteX2" fmla="*/ 135515 w 3280697"/>
                <a:gd name="connsiteY2" fmla="*/ 2405963 h 3091524"/>
                <a:gd name="connsiteX3" fmla="*/ 125576 w 3280697"/>
                <a:gd name="connsiteY3" fmla="*/ 2097850 h 3091524"/>
                <a:gd name="connsiteX4" fmla="*/ 16245 w 3280697"/>
                <a:gd name="connsiteY4" fmla="*/ 1948763 h 3091524"/>
                <a:gd name="connsiteX5" fmla="*/ 16245 w 3280697"/>
                <a:gd name="connsiteY5" fmla="*/ 1670468 h 3091524"/>
                <a:gd name="connsiteX6" fmla="*/ 165332 w 3280697"/>
                <a:gd name="connsiteY6" fmla="*/ 1183450 h 3091524"/>
                <a:gd name="connsiteX7" fmla="*/ 383993 w 3280697"/>
                <a:gd name="connsiteY7" fmla="*/ 636798 h 3091524"/>
                <a:gd name="connsiteX8" fmla="*/ 980341 w 3280697"/>
                <a:gd name="connsiteY8" fmla="*/ 298868 h 3091524"/>
                <a:gd name="connsiteX9" fmla="*/ 1208941 w 3280697"/>
                <a:gd name="connsiteY9" fmla="*/ 199476 h 3091524"/>
                <a:gd name="connsiteX10" fmla="*/ 1825167 w 3280697"/>
                <a:gd name="connsiteY10" fmla="*/ 694 h 3091524"/>
                <a:gd name="connsiteX11" fmla="*/ 1845045 w 3280697"/>
                <a:gd name="connsiteY11" fmla="*/ 139842 h 3091524"/>
                <a:gd name="connsiteX12" fmla="*/ 2262489 w 3280697"/>
                <a:gd name="connsiteY12" fmla="*/ 298868 h 3091524"/>
                <a:gd name="connsiteX13" fmla="*/ 2570602 w 3280697"/>
                <a:gd name="connsiteY13" fmla="*/ 388320 h 3091524"/>
                <a:gd name="connsiteX14" fmla="*/ 2799202 w 3280697"/>
                <a:gd name="connsiteY14" fmla="*/ 577163 h 3091524"/>
                <a:gd name="connsiteX15" fmla="*/ 2938350 w 3280697"/>
                <a:gd name="connsiteY15" fmla="*/ 905155 h 3091524"/>
                <a:gd name="connsiteX16" fmla="*/ 2978106 w 3280697"/>
                <a:gd name="connsiteY16" fmla="*/ 1163572 h 3091524"/>
                <a:gd name="connsiteX17" fmla="*/ 2938350 w 3280697"/>
                <a:gd name="connsiteY17" fmla="*/ 1302720 h 3091524"/>
                <a:gd name="connsiteX18" fmla="*/ 3027802 w 3280697"/>
                <a:gd name="connsiteY18" fmla="*/ 1581016 h 3091524"/>
                <a:gd name="connsiteX19" fmla="*/ 3236524 w 3280697"/>
                <a:gd name="connsiteY19" fmla="*/ 1909007 h 3091524"/>
                <a:gd name="connsiteX20" fmla="*/ 3266341 w 3280697"/>
                <a:gd name="connsiteY20" fmla="*/ 2157485 h 3091524"/>
                <a:gd name="connsiteX21" fmla="*/ 3057619 w 3280697"/>
                <a:gd name="connsiteY21" fmla="*/ 2584868 h 3091524"/>
                <a:gd name="connsiteX22" fmla="*/ 2829019 w 3280697"/>
                <a:gd name="connsiteY22" fmla="*/ 2853224 h 3091524"/>
                <a:gd name="connsiteX23" fmla="*/ 2749506 w 3280697"/>
                <a:gd name="connsiteY23" fmla="*/ 3071885 h 3091524"/>
                <a:gd name="connsiteX24" fmla="*/ 453567 w 3280697"/>
                <a:gd name="connsiteY24" fmla="*/ 3061946 h 3091524"/>
                <a:gd name="connsiteX0" fmla="*/ 453567 w 3280697"/>
                <a:gd name="connsiteY0" fmla="*/ 2925412 h 2954990"/>
                <a:gd name="connsiteX1" fmla="*/ 205089 w 3280697"/>
                <a:gd name="connsiteY1" fmla="*/ 2766386 h 2954990"/>
                <a:gd name="connsiteX2" fmla="*/ 135515 w 3280697"/>
                <a:gd name="connsiteY2" fmla="*/ 2269429 h 2954990"/>
                <a:gd name="connsiteX3" fmla="*/ 125576 w 3280697"/>
                <a:gd name="connsiteY3" fmla="*/ 1961316 h 2954990"/>
                <a:gd name="connsiteX4" fmla="*/ 16245 w 3280697"/>
                <a:gd name="connsiteY4" fmla="*/ 1812229 h 2954990"/>
                <a:gd name="connsiteX5" fmla="*/ 16245 w 3280697"/>
                <a:gd name="connsiteY5" fmla="*/ 1533934 h 2954990"/>
                <a:gd name="connsiteX6" fmla="*/ 165332 w 3280697"/>
                <a:gd name="connsiteY6" fmla="*/ 1046916 h 2954990"/>
                <a:gd name="connsiteX7" fmla="*/ 383993 w 3280697"/>
                <a:gd name="connsiteY7" fmla="*/ 500264 h 2954990"/>
                <a:gd name="connsiteX8" fmla="*/ 980341 w 3280697"/>
                <a:gd name="connsiteY8" fmla="*/ 162334 h 2954990"/>
                <a:gd name="connsiteX9" fmla="*/ 1208941 w 3280697"/>
                <a:gd name="connsiteY9" fmla="*/ 62942 h 2954990"/>
                <a:gd name="connsiteX10" fmla="*/ 1845045 w 3280697"/>
                <a:gd name="connsiteY10" fmla="*/ 3308 h 2954990"/>
                <a:gd name="connsiteX11" fmla="*/ 2262489 w 3280697"/>
                <a:gd name="connsiteY11" fmla="*/ 162334 h 2954990"/>
                <a:gd name="connsiteX12" fmla="*/ 2570602 w 3280697"/>
                <a:gd name="connsiteY12" fmla="*/ 251786 h 2954990"/>
                <a:gd name="connsiteX13" fmla="*/ 2799202 w 3280697"/>
                <a:gd name="connsiteY13" fmla="*/ 440629 h 2954990"/>
                <a:gd name="connsiteX14" fmla="*/ 2938350 w 3280697"/>
                <a:gd name="connsiteY14" fmla="*/ 768621 h 2954990"/>
                <a:gd name="connsiteX15" fmla="*/ 2978106 w 3280697"/>
                <a:gd name="connsiteY15" fmla="*/ 1027038 h 2954990"/>
                <a:gd name="connsiteX16" fmla="*/ 2938350 w 3280697"/>
                <a:gd name="connsiteY16" fmla="*/ 1166186 h 2954990"/>
                <a:gd name="connsiteX17" fmla="*/ 3027802 w 3280697"/>
                <a:gd name="connsiteY17" fmla="*/ 1444482 h 2954990"/>
                <a:gd name="connsiteX18" fmla="*/ 3236524 w 3280697"/>
                <a:gd name="connsiteY18" fmla="*/ 1772473 h 2954990"/>
                <a:gd name="connsiteX19" fmla="*/ 3266341 w 3280697"/>
                <a:gd name="connsiteY19" fmla="*/ 2020951 h 2954990"/>
                <a:gd name="connsiteX20" fmla="*/ 3057619 w 3280697"/>
                <a:gd name="connsiteY20" fmla="*/ 2448334 h 2954990"/>
                <a:gd name="connsiteX21" fmla="*/ 2829019 w 3280697"/>
                <a:gd name="connsiteY21" fmla="*/ 2716690 h 2954990"/>
                <a:gd name="connsiteX22" fmla="*/ 2749506 w 3280697"/>
                <a:gd name="connsiteY22" fmla="*/ 2935351 h 2954990"/>
                <a:gd name="connsiteX23" fmla="*/ 453567 w 3280697"/>
                <a:gd name="connsiteY23" fmla="*/ 2925412 h 2954990"/>
                <a:gd name="connsiteX0" fmla="*/ 453567 w 3280697"/>
                <a:gd name="connsiteY0" fmla="*/ 2862470 h 2892048"/>
                <a:gd name="connsiteX1" fmla="*/ 205089 w 3280697"/>
                <a:gd name="connsiteY1" fmla="*/ 2703444 h 2892048"/>
                <a:gd name="connsiteX2" fmla="*/ 135515 w 3280697"/>
                <a:gd name="connsiteY2" fmla="*/ 2206487 h 2892048"/>
                <a:gd name="connsiteX3" fmla="*/ 125576 w 3280697"/>
                <a:gd name="connsiteY3" fmla="*/ 1898374 h 2892048"/>
                <a:gd name="connsiteX4" fmla="*/ 16245 w 3280697"/>
                <a:gd name="connsiteY4" fmla="*/ 1749287 h 2892048"/>
                <a:gd name="connsiteX5" fmla="*/ 16245 w 3280697"/>
                <a:gd name="connsiteY5" fmla="*/ 1470992 h 2892048"/>
                <a:gd name="connsiteX6" fmla="*/ 165332 w 3280697"/>
                <a:gd name="connsiteY6" fmla="*/ 983974 h 2892048"/>
                <a:gd name="connsiteX7" fmla="*/ 383993 w 3280697"/>
                <a:gd name="connsiteY7" fmla="*/ 437322 h 2892048"/>
                <a:gd name="connsiteX8" fmla="*/ 980341 w 3280697"/>
                <a:gd name="connsiteY8" fmla="*/ 99392 h 2892048"/>
                <a:gd name="connsiteX9" fmla="*/ 1208941 w 3280697"/>
                <a:gd name="connsiteY9" fmla="*/ 0 h 2892048"/>
                <a:gd name="connsiteX10" fmla="*/ 2262489 w 3280697"/>
                <a:gd name="connsiteY10" fmla="*/ 99392 h 2892048"/>
                <a:gd name="connsiteX11" fmla="*/ 2570602 w 3280697"/>
                <a:gd name="connsiteY11" fmla="*/ 188844 h 2892048"/>
                <a:gd name="connsiteX12" fmla="*/ 2799202 w 3280697"/>
                <a:gd name="connsiteY12" fmla="*/ 377687 h 2892048"/>
                <a:gd name="connsiteX13" fmla="*/ 2938350 w 3280697"/>
                <a:gd name="connsiteY13" fmla="*/ 705679 h 2892048"/>
                <a:gd name="connsiteX14" fmla="*/ 2978106 w 3280697"/>
                <a:gd name="connsiteY14" fmla="*/ 964096 h 2892048"/>
                <a:gd name="connsiteX15" fmla="*/ 2938350 w 3280697"/>
                <a:gd name="connsiteY15" fmla="*/ 1103244 h 2892048"/>
                <a:gd name="connsiteX16" fmla="*/ 3027802 w 3280697"/>
                <a:gd name="connsiteY16" fmla="*/ 1381540 h 2892048"/>
                <a:gd name="connsiteX17" fmla="*/ 3236524 w 3280697"/>
                <a:gd name="connsiteY17" fmla="*/ 1709531 h 2892048"/>
                <a:gd name="connsiteX18" fmla="*/ 3266341 w 3280697"/>
                <a:gd name="connsiteY18" fmla="*/ 1958009 h 2892048"/>
                <a:gd name="connsiteX19" fmla="*/ 3057619 w 3280697"/>
                <a:gd name="connsiteY19" fmla="*/ 2385392 h 2892048"/>
                <a:gd name="connsiteX20" fmla="*/ 2829019 w 3280697"/>
                <a:gd name="connsiteY20" fmla="*/ 2653748 h 2892048"/>
                <a:gd name="connsiteX21" fmla="*/ 2749506 w 3280697"/>
                <a:gd name="connsiteY21" fmla="*/ 2872409 h 2892048"/>
                <a:gd name="connsiteX22" fmla="*/ 453567 w 3280697"/>
                <a:gd name="connsiteY22" fmla="*/ 2862470 h 2892048"/>
                <a:gd name="connsiteX0" fmla="*/ 453567 w 3280697"/>
                <a:gd name="connsiteY0" fmla="*/ 2791764 h 2821342"/>
                <a:gd name="connsiteX1" fmla="*/ 205089 w 3280697"/>
                <a:gd name="connsiteY1" fmla="*/ 2632738 h 2821342"/>
                <a:gd name="connsiteX2" fmla="*/ 135515 w 3280697"/>
                <a:gd name="connsiteY2" fmla="*/ 2135781 h 2821342"/>
                <a:gd name="connsiteX3" fmla="*/ 125576 w 3280697"/>
                <a:gd name="connsiteY3" fmla="*/ 1827668 h 2821342"/>
                <a:gd name="connsiteX4" fmla="*/ 16245 w 3280697"/>
                <a:gd name="connsiteY4" fmla="*/ 1678581 h 2821342"/>
                <a:gd name="connsiteX5" fmla="*/ 16245 w 3280697"/>
                <a:gd name="connsiteY5" fmla="*/ 1400286 h 2821342"/>
                <a:gd name="connsiteX6" fmla="*/ 165332 w 3280697"/>
                <a:gd name="connsiteY6" fmla="*/ 913268 h 2821342"/>
                <a:gd name="connsiteX7" fmla="*/ 383993 w 3280697"/>
                <a:gd name="connsiteY7" fmla="*/ 366616 h 2821342"/>
                <a:gd name="connsiteX8" fmla="*/ 980341 w 3280697"/>
                <a:gd name="connsiteY8" fmla="*/ 28686 h 2821342"/>
                <a:gd name="connsiteX9" fmla="*/ 2262489 w 3280697"/>
                <a:gd name="connsiteY9" fmla="*/ 28686 h 2821342"/>
                <a:gd name="connsiteX10" fmla="*/ 2570602 w 3280697"/>
                <a:gd name="connsiteY10" fmla="*/ 118138 h 2821342"/>
                <a:gd name="connsiteX11" fmla="*/ 2799202 w 3280697"/>
                <a:gd name="connsiteY11" fmla="*/ 306981 h 2821342"/>
                <a:gd name="connsiteX12" fmla="*/ 2938350 w 3280697"/>
                <a:gd name="connsiteY12" fmla="*/ 634973 h 2821342"/>
                <a:gd name="connsiteX13" fmla="*/ 2978106 w 3280697"/>
                <a:gd name="connsiteY13" fmla="*/ 893390 h 2821342"/>
                <a:gd name="connsiteX14" fmla="*/ 2938350 w 3280697"/>
                <a:gd name="connsiteY14" fmla="*/ 1032538 h 2821342"/>
                <a:gd name="connsiteX15" fmla="*/ 3027802 w 3280697"/>
                <a:gd name="connsiteY15" fmla="*/ 1310834 h 2821342"/>
                <a:gd name="connsiteX16" fmla="*/ 3236524 w 3280697"/>
                <a:gd name="connsiteY16" fmla="*/ 1638825 h 2821342"/>
                <a:gd name="connsiteX17" fmla="*/ 3266341 w 3280697"/>
                <a:gd name="connsiteY17" fmla="*/ 1887303 h 2821342"/>
                <a:gd name="connsiteX18" fmla="*/ 3057619 w 3280697"/>
                <a:gd name="connsiteY18" fmla="*/ 2314686 h 2821342"/>
                <a:gd name="connsiteX19" fmla="*/ 2829019 w 3280697"/>
                <a:gd name="connsiteY19" fmla="*/ 2583042 h 2821342"/>
                <a:gd name="connsiteX20" fmla="*/ 2749506 w 3280697"/>
                <a:gd name="connsiteY20" fmla="*/ 2801703 h 2821342"/>
                <a:gd name="connsiteX21" fmla="*/ 453567 w 3280697"/>
                <a:gd name="connsiteY21" fmla="*/ 2791764 h 2821342"/>
                <a:gd name="connsiteX0" fmla="*/ 453567 w 3280697"/>
                <a:gd name="connsiteY0" fmla="*/ 2774175 h 2803753"/>
                <a:gd name="connsiteX1" fmla="*/ 205089 w 3280697"/>
                <a:gd name="connsiteY1" fmla="*/ 2615149 h 2803753"/>
                <a:gd name="connsiteX2" fmla="*/ 135515 w 3280697"/>
                <a:gd name="connsiteY2" fmla="*/ 2118192 h 2803753"/>
                <a:gd name="connsiteX3" fmla="*/ 125576 w 3280697"/>
                <a:gd name="connsiteY3" fmla="*/ 1810079 h 2803753"/>
                <a:gd name="connsiteX4" fmla="*/ 16245 w 3280697"/>
                <a:gd name="connsiteY4" fmla="*/ 1660992 h 2803753"/>
                <a:gd name="connsiteX5" fmla="*/ 16245 w 3280697"/>
                <a:gd name="connsiteY5" fmla="*/ 1382697 h 2803753"/>
                <a:gd name="connsiteX6" fmla="*/ 165332 w 3280697"/>
                <a:gd name="connsiteY6" fmla="*/ 895679 h 2803753"/>
                <a:gd name="connsiteX7" fmla="*/ 383993 w 3280697"/>
                <a:gd name="connsiteY7" fmla="*/ 349027 h 2803753"/>
                <a:gd name="connsiteX8" fmla="*/ 2262489 w 3280697"/>
                <a:gd name="connsiteY8" fmla="*/ 11097 h 2803753"/>
                <a:gd name="connsiteX9" fmla="*/ 2570602 w 3280697"/>
                <a:gd name="connsiteY9" fmla="*/ 100549 h 2803753"/>
                <a:gd name="connsiteX10" fmla="*/ 2799202 w 3280697"/>
                <a:gd name="connsiteY10" fmla="*/ 289392 h 2803753"/>
                <a:gd name="connsiteX11" fmla="*/ 2938350 w 3280697"/>
                <a:gd name="connsiteY11" fmla="*/ 617384 h 2803753"/>
                <a:gd name="connsiteX12" fmla="*/ 2978106 w 3280697"/>
                <a:gd name="connsiteY12" fmla="*/ 875801 h 2803753"/>
                <a:gd name="connsiteX13" fmla="*/ 2938350 w 3280697"/>
                <a:gd name="connsiteY13" fmla="*/ 1014949 h 2803753"/>
                <a:gd name="connsiteX14" fmla="*/ 3027802 w 3280697"/>
                <a:gd name="connsiteY14" fmla="*/ 1293245 h 2803753"/>
                <a:gd name="connsiteX15" fmla="*/ 3236524 w 3280697"/>
                <a:gd name="connsiteY15" fmla="*/ 1621236 h 2803753"/>
                <a:gd name="connsiteX16" fmla="*/ 3266341 w 3280697"/>
                <a:gd name="connsiteY16" fmla="*/ 1869714 h 2803753"/>
                <a:gd name="connsiteX17" fmla="*/ 3057619 w 3280697"/>
                <a:gd name="connsiteY17" fmla="*/ 2297097 h 2803753"/>
                <a:gd name="connsiteX18" fmla="*/ 2829019 w 3280697"/>
                <a:gd name="connsiteY18" fmla="*/ 2565453 h 2803753"/>
                <a:gd name="connsiteX19" fmla="*/ 2749506 w 3280697"/>
                <a:gd name="connsiteY19" fmla="*/ 2784114 h 2803753"/>
                <a:gd name="connsiteX20" fmla="*/ 453567 w 3280697"/>
                <a:gd name="connsiteY20" fmla="*/ 2774175 h 2803753"/>
                <a:gd name="connsiteX0" fmla="*/ 453567 w 3280697"/>
                <a:gd name="connsiteY0" fmla="*/ 2717711 h 2747289"/>
                <a:gd name="connsiteX1" fmla="*/ 205089 w 3280697"/>
                <a:gd name="connsiteY1" fmla="*/ 2558685 h 2747289"/>
                <a:gd name="connsiteX2" fmla="*/ 135515 w 3280697"/>
                <a:gd name="connsiteY2" fmla="*/ 2061728 h 2747289"/>
                <a:gd name="connsiteX3" fmla="*/ 125576 w 3280697"/>
                <a:gd name="connsiteY3" fmla="*/ 1753615 h 2747289"/>
                <a:gd name="connsiteX4" fmla="*/ 16245 w 3280697"/>
                <a:gd name="connsiteY4" fmla="*/ 1604528 h 2747289"/>
                <a:gd name="connsiteX5" fmla="*/ 16245 w 3280697"/>
                <a:gd name="connsiteY5" fmla="*/ 1326233 h 2747289"/>
                <a:gd name="connsiteX6" fmla="*/ 165332 w 3280697"/>
                <a:gd name="connsiteY6" fmla="*/ 839215 h 2747289"/>
                <a:gd name="connsiteX7" fmla="*/ 383993 w 3280697"/>
                <a:gd name="connsiteY7" fmla="*/ 292563 h 2747289"/>
                <a:gd name="connsiteX8" fmla="*/ 1299346 w 3280697"/>
                <a:gd name="connsiteY8" fmla="*/ 20088 h 2747289"/>
                <a:gd name="connsiteX9" fmla="*/ 2570602 w 3280697"/>
                <a:gd name="connsiteY9" fmla="*/ 44085 h 2747289"/>
                <a:gd name="connsiteX10" fmla="*/ 2799202 w 3280697"/>
                <a:gd name="connsiteY10" fmla="*/ 232928 h 2747289"/>
                <a:gd name="connsiteX11" fmla="*/ 2938350 w 3280697"/>
                <a:gd name="connsiteY11" fmla="*/ 560920 h 2747289"/>
                <a:gd name="connsiteX12" fmla="*/ 2978106 w 3280697"/>
                <a:gd name="connsiteY12" fmla="*/ 819337 h 2747289"/>
                <a:gd name="connsiteX13" fmla="*/ 2938350 w 3280697"/>
                <a:gd name="connsiteY13" fmla="*/ 958485 h 2747289"/>
                <a:gd name="connsiteX14" fmla="*/ 3027802 w 3280697"/>
                <a:gd name="connsiteY14" fmla="*/ 1236781 h 2747289"/>
                <a:gd name="connsiteX15" fmla="*/ 3236524 w 3280697"/>
                <a:gd name="connsiteY15" fmla="*/ 1564772 h 2747289"/>
                <a:gd name="connsiteX16" fmla="*/ 3266341 w 3280697"/>
                <a:gd name="connsiteY16" fmla="*/ 1813250 h 2747289"/>
                <a:gd name="connsiteX17" fmla="*/ 3057619 w 3280697"/>
                <a:gd name="connsiteY17" fmla="*/ 2240633 h 2747289"/>
                <a:gd name="connsiteX18" fmla="*/ 2829019 w 3280697"/>
                <a:gd name="connsiteY18" fmla="*/ 2508989 h 2747289"/>
                <a:gd name="connsiteX19" fmla="*/ 2749506 w 3280697"/>
                <a:gd name="connsiteY19" fmla="*/ 2727650 h 2747289"/>
                <a:gd name="connsiteX20" fmla="*/ 453567 w 3280697"/>
                <a:gd name="connsiteY20" fmla="*/ 2717711 h 274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80697" h="2747289">
                  <a:moveTo>
                    <a:pt x="453567" y="2717711"/>
                  </a:moveTo>
                  <a:cubicBezTo>
                    <a:pt x="29497" y="2689550"/>
                    <a:pt x="258098" y="2668015"/>
                    <a:pt x="205089" y="2558685"/>
                  </a:cubicBezTo>
                  <a:cubicBezTo>
                    <a:pt x="152080" y="2449355"/>
                    <a:pt x="148767" y="2195906"/>
                    <a:pt x="135515" y="2061728"/>
                  </a:cubicBezTo>
                  <a:cubicBezTo>
                    <a:pt x="122263" y="1927550"/>
                    <a:pt x="145454" y="1829815"/>
                    <a:pt x="125576" y="1753615"/>
                  </a:cubicBezTo>
                  <a:cubicBezTo>
                    <a:pt x="105698" y="1677415"/>
                    <a:pt x="34467" y="1675758"/>
                    <a:pt x="16245" y="1604528"/>
                  </a:cubicBezTo>
                  <a:cubicBezTo>
                    <a:pt x="-1977" y="1533298"/>
                    <a:pt x="-8603" y="1453785"/>
                    <a:pt x="16245" y="1326233"/>
                  </a:cubicBezTo>
                  <a:cubicBezTo>
                    <a:pt x="41093" y="1198681"/>
                    <a:pt x="104041" y="1011493"/>
                    <a:pt x="165332" y="839215"/>
                  </a:cubicBezTo>
                  <a:cubicBezTo>
                    <a:pt x="226623" y="666937"/>
                    <a:pt x="194991" y="429084"/>
                    <a:pt x="383993" y="292563"/>
                  </a:cubicBezTo>
                  <a:cubicBezTo>
                    <a:pt x="572995" y="156042"/>
                    <a:pt x="934911" y="61501"/>
                    <a:pt x="1299346" y="20088"/>
                  </a:cubicBezTo>
                  <a:cubicBezTo>
                    <a:pt x="1663781" y="-21325"/>
                    <a:pt x="2320626" y="8612"/>
                    <a:pt x="2570602" y="44085"/>
                  </a:cubicBezTo>
                  <a:cubicBezTo>
                    <a:pt x="2820578" y="79558"/>
                    <a:pt x="2737911" y="146789"/>
                    <a:pt x="2799202" y="232928"/>
                  </a:cubicBezTo>
                  <a:cubicBezTo>
                    <a:pt x="2860493" y="319067"/>
                    <a:pt x="2908533" y="463185"/>
                    <a:pt x="2938350" y="560920"/>
                  </a:cubicBezTo>
                  <a:cubicBezTo>
                    <a:pt x="2968167" y="658655"/>
                    <a:pt x="2978106" y="753076"/>
                    <a:pt x="2978106" y="819337"/>
                  </a:cubicBezTo>
                  <a:cubicBezTo>
                    <a:pt x="2978106" y="885598"/>
                    <a:pt x="2930067" y="888911"/>
                    <a:pt x="2938350" y="958485"/>
                  </a:cubicBezTo>
                  <a:cubicBezTo>
                    <a:pt x="2946633" y="1028059"/>
                    <a:pt x="2978106" y="1135733"/>
                    <a:pt x="3027802" y="1236781"/>
                  </a:cubicBezTo>
                  <a:cubicBezTo>
                    <a:pt x="3077498" y="1337829"/>
                    <a:pt x="3196768" y="1468694"/>
                    <a:pt x="3236524" y="1564772"/>
                  </a:cubicBezTo>
                  <a:cubicBezTo>
                    <a:pt x="3276280" y="1660850"/>
                    <a:pt x="3296158" y="1700607"/>
                    <a:pt x="3266341" y="1813250"/>
                  </a:cubicBezTo>
                  <a:cubicBezTo>
                    <a:pt x="3236524" y="1925893"/>
                    <a:pt x="3130506" y="2124677"/>
                    <a:pt x="3057619" y="2240633"/>
                  </a:cubicBezTo>
                  <a:cubicBezTo>
                    <a:pt x="2984732" y="2356589"/>
                    <a:pt x="2880371" y="2427819"/>
                    <a:pt x="2829019" y="2508989"/>
                  </a:cubicBezTo>
                  <a:cubicBezTo>
                    <a:pt x="2777667" y="2590159"/>
                    <a:pt x="3143758" y="2692863"/>
                    <a:pt x="2749506" y="2727650"/>
                  </a:cubicBezTo>
                  <a:cubicBezTo>
                    <a:pt x="2355254" y="2762437"/>
                    <a:pt x="877637" y="2745872"/>
                    <a:pt x="453567" y="271771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DFD26D-DB9E-4643-BC49-D9863B498FFF}"/>
                </a:ext>
              </a:extLst>
            </p:cNvPr>
            <p:cNvSpPr/>
            <p:nvPr/>
          </p:nvSpPr>
          <p:spPr>
            <a:xfrm>
              <a:off x="8655847" y="615467"/>
              <a:ext cx="2202696" cy="2890931"/>
            </a:xfrm>
            <a:custGeom>
              <a:avLst/>
              <a:gdLst>
                <a:gd name="connsiteX0" fmla="*/ 453567 w 3280697"/>
                <a:gd name="connsiteY0" fmla="*/ 4299582 h 4329160"/>
                <a:gd name="connsiteX1" fmla="*/ 205089 w 3280697"/>
                <a:gd name="connsiteY1" fmla="*/ 4140556 h 4329160"/>
                <a:gd name="connsiteX2" fmla="*/ 135515 w 3280697"/>
                <a:gd name="connsiteY2" fmla="*/ 3643599 h 4329160"/>
                <a:gd name="connsiteX3" fmla="*/ 125576 w 3280697"/>
                <a:gd name="connsiteY3" fmla="*/ 3335486 h 4329160"/>
                <a:gd name="connsiteX4" fmla="*/ 16245 w 3280697"/>
                <a:gd name="connsiteY4" fmla="*/ 3186399 h 4329160"/>
                <a:gd name="connsiteX5" fmla="*/ 16245 w 3280697"/>
                <a:gd name="connsiteY5" fmla="*/ 2908104 h 4329160"/>
                <a:gd name="connsiteX6" fmla="*/ 165332 w 3280697"/>
                <a:gd name="connsiteY6" fmla="*/ 2421086 h 4329160"/>
                <a:gd name="connsiteX7" fmla="*/ 383993 w 3280697"/>
                <a:gd name="connsiteY7" fmla="*/ 1874434 h 4329160"/>
                <a:gd name="connsiteX8" fmla="*/ 980341 w 3280697"/>
                <a:gd name="connsiteY8" fmla="*/ 1536504 h 4329160"/>
                <a:gd name="connsiteX9" fmla="*/ 1208941 w 3280697"/>
                <a:gd name="connsiteY9" fmla="*/ 1437112 h 4329160"/>
                <a:gd name="connsiteX10" fmla="*/ 1208941 w 3280697"/>
                <a:gd name="connsiteY10" fmla="*/ 1307904 h 4329160"/>
                <a:gd name="connsiteX11" fmla="*/ 1119489 w 3280697"/>
                <a:gd name="connsiteY11" fmla="*/ 1099182 h 4329160"/>
                <a:gd name="connsiteX12" fmla="*/ 960463 w 3280697"/>
                <a:gd name="connsiteY12" fmla="*/ 830826 h 4329160"/>
                <a:gd name="connsiteX13" fmla="*/ 980341 w 3280697"/>
                <a:gd name="connsiteY13" fmla="*/ 453139 h 4329160"/>
                <a:gd name="connsiteX14" fmla="*/ 1149306 w 3280697"/>
                <a:gd name="connsiteY14" fmla="*/ 125147 h 4329160"/>
                <a:gd name="connsiteX15" fmla="*/ 1377906 w 3280697"/>
                <a:gd name="connsiteY15" fmla="*/ 35695 h 4329160"/>
                <a:gd name="connsiteX16" fmla="*/ 1686019 w 3280697"/>
                <a:gd name="connsiteY16" fmla="*/ 5878 h 4329160"/>
                <a:gd name="connsiteX17" fmla="*/ 1954376 w 3280697"/>
                <a:gd name="connsiteY17" fmla="*/ 145026 h 4329160"/>
                <a:gd name="connsiteX18" fmla="*/ 2023950 w 3280697"/>
                <a:gd name="connsiteY18" fmla="*/ 502834 h 4329160"/>
                <a:gd name="connsiteX19" fmla="*/ 2073645 w 3280697"/>
                <a:gd name="connsiteY19" fmla="*/ 761252 h 4329160"/>
                <a:gd name="connsiteX20" fmla="*/ 2043828 w 3280697"/>
                <a:gd name="connsiteY20" fmla="*/ 880521 h 4329160"/>
                <a:gd name="connsiteX21" fmla="*/ 1924559 w 3280697"/>
                <a:gd name="connsiteY21" fmla="*/ 1019669 h 4329160"/>
                <a:gd name="connsiteX22" fmla="*/ 1825167 w 3280697"/>
                <a:gd name="connsiteY22" fmla="*/ 1238330 h 4329160"/>
                <a:gd name="connsiteX23" fmla="*/ 1845045 w 3280697"/>
                <a:gd name="connsiteY23" fmla="*/ 1377478 h 4329160"/>
                <a:gd name="connsiteX24" fmla="*/ 2262489 w 3280697"/>
                <a:gd name="connsiteY24" fmla="*/ 1536504 h 4329160"/>
                <a:gd name="connsiteX25" fmla="*/ 2570602 w 3280697"/>
                <a:gd name="connsiteY25" fmla="*/ 1625956 h 4329160"/>
                <a:gd name="connsiteX26" fmla="*/ 2799202 w 3280697"/>
                <a:gd name="connsiteY26" fmla="*/ 1814799 h 4329160"/>
                <a:gd name="connsiteX27" fmla="*/ 2938350 w 3280697"/>
                <a:gd name="connsiteY27" fmla="*/ 2142791 h 4329160"/>
                <a:gd name="connsiteX28" fmla="*/ 2978106 w 3280697"/>
                <a:gd name="connsiteY28" fmla="*/ 2401208 h 4329160"/>
                <a:gd name="connsiteX29" fmla="*/ 2938350 w 3280697"/>
                <a:gd name="connsiteY29" fmla="*/ 2540356 h 4329160"/>
                <a:gd name="connsiteX30" fmla="*/ 3027802 w 3280697"/>
                <a:gd name="connsiteY30" fmla="*/ 2818652 h 4329160"/>
                <a:gd name="connsiteX31" fmla="*/ 3236524 w 3280697"/>
                <a:gd name="connsiteY31" fmla="*/ 3146643 h 4329160"/>
                <a:gd name="connsiteX32" fmla="*/ 3266341 w 3280697"/>
                <a:gd name="connsiteY32" fmla="*/ 3395121 h 4329160"/>
                <a:gd name="connsiteX33" fmla="*/ 3057619 w 3280697"/>
                <a:gd name="connsiteY33" fmla="*/ 3822504 h 4329160"/>
                <a:gd name="connsiteX34" fmla="*/ 2829019 w 3280697"/>
                <a:gd name="connsiteY34" fmla="*/ 4090860 h 4329160"/>
                <a:gd name="connsiteX35" fmla="*/ 2749506 w 3280697"/>
                <a:gd name="connsiteY35" fmla="*/ 4309521 h 4329160"/>
                <a:gd name="connsiteX36" fmla="*/ 453567 w 3280697"/>
                <a:gd name="connsiteY36" fmla="*/ 4299582 h 4329160"/>
                <a:gd name="connsiteX0" fmla="*/ 453567 w 3280697"/>
                <a:gd name="connsiteY0" fmla="*/ 4299582 h 4323176"/>
                <a:gd name="connsiteX1" fmla="*/ 205089 w 3280697"/>
                <a:gd name="connsiteY1" fmla="*/ 4140556 h 4323176"/>
                <a:gd name="connsiteX2" fmla="*/ 135515 w 3280697"/>
                <a:gd name="connsiteY2" fmla="*/ 3643599 h 4323176"/>
                <a:gd name="connsiteX3" fmla="*/ 125576 w 3280697"/>
                <a:gd name="connsiteY3" fmla="*/ 3335486 h 4323176"/>
                <a:gd name="connsiteX4" fmla="*/ 16245 w 3280697"/>
                <a:gd name="connsiteY4" fmla="*/ 3186399 h 4323176"/>
                <a:gd name="connsiteX5" fmla="*/ 16245 w 3280697"/>
                <a:gd name="connsiteY5" fmla="*/ 2908104 h 4323176"/>
                <a:gd name="connsiteX6" fmla="*/ 165332 w 3280697"/>
                <a:gd name="connsiteY6" fmla="*/ 2421086 h 4323176"/>
                <a:gd name="connsiteX7" fmla="*/ 383993 w 3280697"/>
                <a:gd name="connsiteY7" fmla="*/ 1874434 h 4323176"/>
                <a:gd name="connsiteX8" fmla="*/ 980341 w 3280697"/>
                <a:gd name="connsiteY8" fmla="*/ 1536504 h 4323176"/>
                <a:gd name="connsiteX9" fmla="*/ 1208941 w 3280697"/>
                <a:gd name="connsiteY9" fmla="*/ 1437112 h 4323176"/>
                <a:gd name="connsiteX10" fmla="*/ 1208941 w 3280697"/>
                <a:gd name="connsiteY10" fmla="*/ 1307904 h 4323176"/>
                <a:gd name="connsiteX11" fmla="*/ 1119489 w 3280697"/>
                <a:gd name="connsiteY11" fmla="*/ 1099182 h 4323176"/>
                <a:gd name="connsiteX12" fmla="*/ 960463 w 3280697"/>
                <a:gd name="connsiteY12" fmla="*/ 830826 h 4323176"/>
                <a:gd name="connsiteX13" fmla="*/ 980341 w 3280697"/>
                <a:gd name="connsiteY13" fmla="*/ 453139 h 4323176"/>
                <a:gd name="connsiteX14" fmla="*/ 1149306 w 3280697"/>
                <a:gd name="connsiteY14" fmla="*/ 125147 h 4323176"/>
                <a:gd name="connsiteX15" fmla="*/ 1377906 w 3280697"/>
                <a:gd name="connsiteY15" fmla="*/ 35695 h 4323176"/>
                <a:gd name="connsiteX16" fmla="*/ 1686019 w 3280697"/>
                <a:gd name="connsiteY16" fmla="*/ 5878 h 4323176"/>
                <a:gd name="connsiteX17" fmla="*/ 1954376 w 3280697"/>
                <a:gd name="connsiteY17" fmla="*/ 145026 h 4323176"/>
                <a:gd name="connsiteX18" fmla="*/ 2023950 w 3280697"/>
                <a:gd name="connsiteY18" fmla="*/ 502834 h 4323176"/>
                <a:gd name="connsiteX19" fmla="*/ 2073645 w 3280697"/>
                <a:gd name="connsiteY19" fmla="*/ 761252 h 4323176"/>
                <a:gd name="connsiteX20" fmla="*/ 2043828 w 3280697"/>
                <a:gd name="connsiteY20" fmla="*/ 880521 h 4323176"/>
                <a:gd name="connsiteX21" fmla="*/ 1924559 w 3280697"/>
                <a:gd name="connsiteY21" fmla="*/ 1019669 h 4323176"/>
                <a:gd name="connsiteX22" fmla="*/ 1825167 w 3280697"/>
                <a:gd name="connsiteY22" fmla="*/ 1238330 h 4323176"/>
                <a:gd name="connsiteX23" fmla="*/ 1845045 w 3280697"/>
                <a:gd name="connsiteY23" fmla="*/ 1377478 h 4323176"/>
                <a:gd name="connsiteX24" fmla="*/ 2262489 w 3280697"/>
                <a:gd name="connsiteY24" fmla="*/ 1536504 h 4323176"/>
                <a:gd name="connsiteX25" fmla="*/ 2570602 w 3280697"/>
                <a:gd name="connsiteY25" fmla="*/ 1625956 h 4323176"/>
                <a:gd name="connsiteX26" fmla="*/ 2799202 w 3280697"/>
                <a:gd name="connsiteY26" fmla="*/ 1814799 h 4323176"/>
                <a:gd name="connsiteX27" fmla="*/ 2938350 w 3280697"/>
                <a:gd name="connsiteY27" fmla="*/ 2142791 h 4323176"/>
                <a:gd name="connsiteX28" fmla="*/ 2978106 w 3280697"/>
                <a:gd name="connsiteY28" fmla="*/ 2401208 h 4323176"/>
                <a:gd name="connsiteX29" fmla="*/ 2938350 w 3280697"/>
                <a:gd name="connsiteY29" fmla="*/ 2540356 h 4323176"/>
                <a:gd name="connsiteX30" fmla="*/ 3027802 w 3280697"/>
                <a:gd name="connsiteY30" fmla="*/ 2818652 h 4323176"/>
                <a:gd name="connsiteX31" fmla="*/ 3236524 w 3280697"/>
                <a:gd name="connsiteY31" fmla="*/ 3146643 h 4323176"/>
                <a:gd name="connsiteX32" fmla="*/ 3266341 w 3280697"/>
                <a:gd name="connsiteY32" fmla="*/ 3395121 h 4323176"/>
                <a:gd name="connsiteX33" fmla="*/ 3057619 w 3280697"/>
                <a:gd name="connsiteY33" fmla="*/ 3822504 h 4323176"/>
                <a:gd name="connsiteX34" fmla="*/ 2829019 w 3280697"/>
                <a:gd name="connsiteY34" fmla="*/ 4090860 h 4323176"/>
                <a:gd name="connsiteX35" fmla="*/ 2749506 w 3280697"/>
                <a:gd name="connsiteY35" fmla="*/ 4309521 h 4323176"/>
                <a:gd name="connsiteX36" fmla="*/ 1525522 w 3280697"/>
                <a:gd name="connsiteY36" fmla="*/ 4300033 h 4323176"/>
                <a:gd name="connsiteX37" fmla="*/ 453567 w 3280697"/>
                <a:gd name="connsiteY37" fmla="*/ 4299582 h 4323176"/>
                <a:gd name="connsiteX0" fmla="*/ 466286 w 3280697"/>
                <a:gd name="connsiteY0" fmla="*/ 4280504 h 4323176"/>
                <a:gd name="connsiteX1" fmla="*/ 205089 w 3280697"/>
                <a:gd name="connsiteY1" fmla="*/ 4140556 h 4323176"/>
                <a:gd name="connsiteX2" fmla="*/ 135515 w 3280697"/>
                <a:gd name="connsiteY2" fmla="*/ 3643599 h 4323176"/>
                <a:gd name="connsiteX3" fmla="*/ 125576 w 3280697"/>
                <a:gd name="connsiteY3" fmla="*/ 3335486 h 4323176"/>
                <a:gd name="connsiteX4" fmla="*/ 16245 w 3280697"/>
                <a:gd name="connsiteY4" fmla="*/ 3186399 h 4323176"/>
                <a:gd name="connsiteX5" fmla="*/ 16245 w 3280697"/>
                <a:gd name="connsiteY5" fmla="*/ 2908104 h 4323176"/>
                <a:gd name="connsiteX6" fmla="*/ 165332 w 3280697"/>
                <a:gd name="connsiteY6" fmla="*/ 2421086 h 4323176"/>
                <a:gd name="connsiteX7" fmla="*/ 383993 w 3280697"/>
                <a:gd name="connsiteY7" fmla="*/ 1874434 h 4323176"/>
                <a:gd name="connsiteX8" fmla="*/ 980341 w 3280697"/>
                <a:gd name="connsiteY8" fmla="*/ 1536504 h 4323176"/>
                <a:gd name="connsiteX9" fmla="*/ 1208941 w 3280697"/>
                <a:gd name="connsiteY9" fmla="*/ 1437112 h 4323176"/>
                <a:gd name="connsiteX10" fmla="*/ 1208941 w 3280697"/>
                <a:gd name="connsiteY10" fmla="*/ 1307904 h 4323176"/>
                <a:gd name="connsiteX11" fmla="*/ 1119489 w 3280697"/>
                <a:gd name="connsiteY11" fmla="*/ 1099182 h 4323176"/>
                <a:gd name="connsiteX12" fmla="*/ 960463 w 3280697"/>
                <a:gd name="connsiteY12" fmla="*/ 830826 h 4323176"/>
                <a:gd name="connsiteX13" fmla="*/ 980341 w 3280697"/>
                <a:gd name="connsiteY13" fmla="*/ 453139 h 4323176"/>
                <a:gd name="connsiteX14" fmla="*/ 1149306 w 3280697"/>
                <a:gd name="connsiteY14" fmla="*/ 125147 h 4323176"/>
                <a:gd name="connsiteX15" fmla="*/ 1377906 w 3280697"/>
                <a:gd name="connsiteY15" fmla="*/ 35695 h 4323176"/>
                <a:gd name="connsiteX16" fmla="*/ 1686019 w 3280697"/>
                <a:gd name="connsiteY16" fmla="*/ 5878 h 4323176"/>
                <a:gd name="connsiteX17" fmla="*/ 1954376 w 3280697"/>
                <a:gd name="connsiteY17" fmla="*/ 145026 h 4323176"/>
                <a:gd name="connsiteX18" fmla="*/ 2023950 w 3280697"/>
                <a:gd name="connsiteY18" fmla="*/ 502834 h 4323176"/>
                <a:gd name="connsiteX19" fmla="*/ 2073645 w 3280697"/>
                <a:gd name="connsiteY19" fmla="*/ 761252 h 4323176"/>
                <a:gd name="connsiteX20" fmla="*/ 2043828 w 3280697"/>
                <a:gd name="connsiteY20" fmla="*/ 880521 h 4323176"/>
                <a:gd name="connsiteX21" fmla="*/ 1924559 w 3280697"/>
                <a:gd name="connsiteY21" fmla="*/ 1019669 h 4323176"/>
                <a:gd name="connsiteX22" fmla="*/ 1825167 w 3280697"/>
                <a:gd name="connsiteY22" fmla="*/ 1238330 h 4323176"/>
                <a:gd name="connsiteX23" fmla="*/ 1845045 w 3280697"/>
                <a:gd name="connsiteY23" fmla="*/ 1377478 h 4323176"/>
                <a:gd name="connsiteX24" fmla="*/ 2262489 w 3280697"/>
                <a:gd name="connsiteY24" fmla="*/ 1536504 h 4323176"/>
                <a:gd name="connsiteX25" fmla="*/ 2570602 w 3280697"/>
                <a:gd name="connsiteY25" fmla="*/ 1625956 h 4323176"/>
                <a:gd name="connsiteX26" fmla="*/ 2799202 w 3280697"/>
                <a:gd name="connsiteY26" fmla="*/ 1814799 h 4323176"/>
                <a:gd name="connsiteX27" fmla="*/ 2938350 w 3280697"/>
                <a:gd name="connsiteY27" fmla="*/ 2142791 h 4323176"/>
                <a:gd name="connsiteX28" fmla="*/ 2978106 w 3280697"/>
                <a:gd name="connsiteY28" fmla="*/ 2401208 h 4323176"/>
                <a:gd name="connsiteX29" fmla="*/ 2938350 w 3280697"/>
                <a:gd name="connsiteY29" fmla="*/ 2540356 h 4323176"/>
                <a:gd name="connsiteX30" fmla="*/ 3027802 w 3280697"/>
                <a:gd name="connsiteY30" fmla="*/ 2818652 h 4323176"/>
                <a:gd name="connsiteX31" fmla="*/ 3236524 w 3280697"/>
                <a:gd name="connsiteY31" fmla="*/ 3146643 h 4323176"/>
                <a:gd name="connsiteX32" fmla="*/ 3266341 w 3280697"/>
                <a:gd name="connsiteY32" fmla="*/ 3395121 h 4323176"/>
                <a:gd name="connsiteX33" fmla="*/ 3057619 w 3280697"/>
                <a:gd name="connsiteY33" fmla="*/ 3822504 h 4323176"/>
                <a:gd name="connsiteX34" fmla="*/ 2829019 w 3280697"/>
                <a:gd name="connsiteY34" fmla="*/ 4090860 h 4323176"/>
                <a:gd name="connsiteX35" fmla="*/ 2749506 w 3280697"/>
                <a:gd name="connsiteY35" fmla="*/ 4309521 h 4323176"/>
                <a:gd name="connsiteX36" fmla="*/ 1525522 w 3280697"/>
                <a:gd name="connsiteY36" fmla="*/ 4300033 h 4323176"/>
                <a:gd name="connsiteX37" fmla="*/ 466286 w 3280697"/>
                <a:gd name="connsiteY37" fmla="*/ 4280504 h 4323176"/>
                <a:gd name="connsiteX0" fmla="*/ 466286 w 3280697"/>
                <a:gd name="connsiteY0" fmla="*/ 4280504 h 4305758"/>
                <a:gd name="connsiteX1" fmla="*/ 205089 w 3280697"/>
                <a:gd name="connsiteY1" fmla="*/ 4140556 h 4305758"/>
                <a:gd name="connsiteX2" fmla="*/ 135515 w 3280697"/>
                <a:gd name="connsiteY2" fmla="*/ 3643599 h 4305758"/>
                <a:gd name="connsiteX3" fmla="*/ 125576 w 3280697"/>
                <a:gd name="connsiteY3" fmla="*/ 3335486 h 4305758"/>
                <a:gd name="connsiteX4" fmla="*/ 16245 w 3280697"/>
                <a:gd name="connsiteY4" fmla="*/ 3186399 h 4305758"/>
                <a:gd name="connsiteX5" fmla="*/ 16245 w 3280697"/>
                <a:gd name="connsiteY5" fmla="*/ 2908104 h 4305758"/>
                <a:gd name="connsiteX6" fmla="*/ 165332 w 3280697"/>
                <a:gd name="connsiteY6" fmla="*/ 2421086 h 4305758"/>
                <a:gd name="connsiteX7" fmla="*/ 383993 w 3280697"/>
                <a:gd name="connsiteY7" fmla="*/ 1874434 h 4305758"/>
                <a:gd name="connsiteX8" fmla="*/ 980341 w 3280697"/>
                <a:gd name="connsiteY8" fmla="*/ 1536504 h 4305758"/>
                <a:gd name="connsiteX9" fmla="*/ 1208941 w 3280697"/>
                <a:gd name="connsiteY9" fmla="*/ 1437112 h 4305758"/>
                <a:gd name="connsiteX10" fmla="*/ 1208941 w 3280697"/>
                <a:gd name="connsiteY10" fmla="*/ 1307904 h 4305758"/>
                <a:gd name="connsiteX11" fmla="*/ 1119489 w 3280697"/>
                <a:gd name="connsiteY11" fmla="*/ 1099182 h 4305758"/>
                <a:gd name="connsiteX12" fmla="*/ 960463 w 3280697"/>
                <a:gd name="connsiteY12" fmla="*/ 830826 h 4305758"/>
                <a:gd name="connsiteX13" fmla="*/ 980341 w 3280697"/>
                <a:gd name="connsiteY13" fmla="*/ 453139 h 4305758"/>
                <a:gd name="connsiteX14" fmla="*/ 1149306 w 3280697"/>
                <a:gd name="connsiteY14" fmla="*/ 125147 h 4305758"/>
                <a:gd name="connsiteX15" fmla="*/ 1377906 w 3280697"/>
                <a:gd name="connsiteY15" fmla="*/ 35695 h 4305758"/>
                <a:gd name="connsiteX16" fmla="*/ 1686019 w 3280697"/>
                <a:gd name="connsiteY16" fmla="*/ 5878 h 4305758"/>
                <a:gd name="connsiteX17" fmla="*/ 1954376 w 3280697"/>
                <a:gd name="connsiteY17" fmla="*/ 145026 h 4305758"/>
                <a:gd name="connsiteX18" fmla="*/ 2023950 w 3280697"/>
                <a:gd name="connsiteY18" fmla="*/ 502834 h 4305758"/>
                <a:gd name="connsiteX19" fmla="*/ 2073645 w 3280697"/>
                <a:gd name="connsiteY19" fmla="*/ 761252 h 4305758"/>
                <a:gd name="connsiteX20" fmla="*/ 2043828 w 3280697"/>
                <a:gd name="connsiteY20" fmla="*/ 880521 h 4305758"/>
                <a:gd name="connsiteX21" fmla="*/ 1924559 w 3280697"/>
                <a:gd name="connsiteY21" fmla="*/ 1019669 h 4305758"/>
                <a:gd name="connsiteX22" fmla="*/ 1825167 w 3280697"/>
                <a:gd name="connsiteY22" fmla="*/ 1238330 h 4305758"/>
                <a:gd name="connsiteX23" fmla="*/ 1845045 w 3280697"/>
                <a:gd name="connsiteY23" fmla="*/ 1377478 h 4305758"/>
                <a:gd name="connsiteX24" fmla="*/ 2262489 w 3280697"/>
                <a:gd name="connsiteY24" fmla="*/ 1536504 h 4305758"/>
                <a:gd name="connsiteX25" fmla="*/ 2570602 w 3280697"/>
                <a:gd name="connsiteY25" fmla="*/ 1625956 h 4305758"/>
                <a:gd name="connsiteX26" fmla="*/ 2799202 w 3280697"/>
                <a:gd name="connsiteY26" fmla="*/ 1814799 h 4305758"/>
                <a:gd name="connsiteX27" fmla="*/ 2938350 w 3280697"/>
                <a:gd name="connsiteY27" fmla="*/ 2142791 h 4305758"/>
                <a:gd name="connsiteX28" fmla="*/ 2978106 w 3280697"/>
                <a:gd name="connsiteY28" fmla="*/ 2401208 h 4305758"/>
                <a:gd name="connsiteX29" fmla="*/ 2938350 w 3280697"/>
                <a:gd name="connsiteY29" fmla="*/ 2540356 h 4305758"/>
                <a:gd name="connsiteX30" fmla="*/ 3027802 w 3280697"/>
                <a:gd name="connsiteY30" fmla="*/ 2818652 h 4305758"/>
                <a:gd name="connsiteX31" fmla="*/ 3236524 w 3280697"/>
                <a:gd name="connsiteY31" fmla="*/ 3146643 h 4305758"/>
                <a:gd name="connsiteX32" fmla="*/ 3266341 w 3280697"/>
                <a:gd name="connsiteY32" fmla="*/ 3395121 h 4305758"/>
                <a:gd name="connsiteX33" fmla="*/ 3057619 w 3280697"/>
                <a:gd name="connsiteY33" fmla="*/ 3822504 h 4305758"/>
                <a:gd name="connsiteX34" fmla="*/ 2829019 w 3280697"/>
                <a:gd name="connsiteY34" fmla="*/ 4090860 h 4305758"/>
                <a:gd name="connsiteX35" fmla="*/ 2736786 w 3280697"/>
                <a:gd name="connsiteY35" fmla="*/ 4284085 h 4305758"/>
                <a:gd name="connsiteX36" fmla="*/ 1525522 w 3280697"/>
                <a:gd name="connsiteY36" fmla="*/ 4300033 h 4305758"/>
                <a:gd name="connsiteX37" fmla="*/ 466286 w 3280697"/>
                <a:gd name="connsiteY37" fmla="*/ 4280504 h 43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80697" h="4305758">
                  <a:moveTo>
                    <a:pt x="466286" y="4280504"/>
                  </a:moveTo>
                  <a:cubicBezTo>
                    <a:pt x="246214" y="4253924"/>
                    <a:pt x="260217" y="4246707"/>
                    <a:pt x="205089" y="4140556"/>
                  </a:cubicBezTo>
                  <a:cubicBezTo>
                    <a:pt x="149961" y="4034405"/>
                    <a:pt x="148767" y="3777777"/>
                    <a:pt x="135515" y="3643599"/>
                  </a:cubicBezTo>
                  <a:cubicBezTo>
                    <a:pt x="122263" y="3509421"/>
                    <a:pt x="145454" y="3411686"/>
                    <a:pt x="125576" y="3335486"/>
                  </a:cubicBezTo>
                  <a:cubicBezTo>
                    <a:pt x="105698" y="3259286"/>
                    <a:pt x="34467" y="3257629"/>
                    <a:pt x="16245" y="3186399"/>
                  </a:cubicBezTo>
                  <a:cubicBezTo>
                    <a:pt x="-1977" y="3115169"/>
                    <a:pt x="-8603" y="3035656"/>
                    <a:pt x="16245" y="2908104"/>
                  </a:cubicBezTo>
                  <a:cubicBezTo>
                    <a:pt x="41093" y="2780552"/>
                    <a:pt x="104041" y="2593364"/>
                    <a:pt x="165332" y="2421086"/>
                  </a:cubicBezTo>
                  <a:cubicBezTo>
                    <a:pt x="226623" y="2248808"/>
                    <a:pt x="248158" y="2021864"/>
                    <a:pt x="383993" y="1874434"/>
                  </a:cubicBezTo>
                  <a:cubicBezTo>
                    <a:pt x="519828" y="1727004"/>
                    <a:pt x="842850" y="1609391"/>
                    <a:pt x="980341" y="1536504"/>
                  </a:cubicBezTo>
                  <a:cubicBezTo>
                    <a:pt x="1117832" y="1463617"/>
                    <a:pt x="1170841" y="1475212"/>
                    <a:pt x="1208941" y="1437112"/>
                  </a:cubicBezTo>
                  <a:cubicBezTo>
                    <a:pt x="1247041" y="1399012"/>
                    <a:pt x="1223850" y="1364226"/>
                    <a:pt x="1208941" y="1307904"/>
                  </a:cubicBezTo>
                  <a:cubicBezTo>
                    <a:pt x="1194032" y="1251582"/>
                    <a:pt x="1160902" y="1178695"/>
                    <a:pt x="1119489" y="1099182"/>
                  </a:cubicBezTo>
                  <a:cubicBezTo>
                    <a:pt x="1078076" y="1019669"/>
                    <a:pt x="983654" y="938500"/>
                    <a:pt x="960463" y="830826"/>
                  </a:cubicBezTo>
                  <a:cubicBezTo>
                    <a:pt x="937272" y="723152"/>
                    <a:pt x="948867" y="570752"/>
                    <a:pt x="980341" y="453139"/>
                  </a:cubicBezTo>
                  <a:cubicBezTo>
                    <a:pt x="1011815" y="335526"/>
                    <a:pt x="1083045" y="194721"/>
                    <a:pt x="1149306" y="125147"/>
                  </a:cubicBezTo>
                  <a:cubicBezTo>
                    <a:pt x="1215567" y="55573"/>
                    <a:pt x="1288454" y="55573"/>
                    <a:pt x="1377906" y="35695"/>
                  </a:cubicBezTo>
                  <a:cubicBezTo>
                    <a:pt x="1467358" y="15817"/>
                    <a:pt x="1589941" y="-12344"/>
                    <a:pt x="1686019" y="5878"/>
                  </a:cubicBezTo>
                  <a:cubicBezTo>
                    <a:pt x="1782097" y="24100"/>
                    <a:pt x="1898054" y="62200"/>
                    <a:pt x="1954376" y="145026"/>
                  </a:cubicBezTo>
                  <a:cubicBezTo>
                    <a:pt x="2010698" y="227852"/>
                    <a:pt x="2004072" y="400130"/>
                    <a:pt x="2023950" y="502834"/>
                  </a:cubicBezTo>
                  <a:cubicBezTo>
                    <a:pt x="2043828" y="605538"/>
                    <a:pt x="2070332" y="698304"/>
                    <a:pt x="2073645" y="761252"/>
                  </a:cubicBezTo>
                  <a:cubicBezTo>
                    <a:pt x="2076958" y="824200"/>
                    <a:pt x="2068676" y="837451"/>
                    <a:pt x="2043828" y="880521"/>
                  </a:cubicBezTo>
                  <a:cubicBezTo>
                    <a:pt x="2018980" y="923590"/>
                    <a:pt x="1961002" y="960034"/>
                    <a:pt x="1924559" y="1019669"/>
                  </a:cubicBezTo>
                  <a:cubicBezTo>
                    <a:pt x="1888116" y="1079304"/>
                    <a:pt x="1838419" y="1178695"/>
                    <a:pt x="1825167" y="1238330"/>
                  </a:cubicBezTo>
                  <a:cubicBezTo>
                    <a:pt x="1811915" y="1297965"/>
                    <a:pt x="1772158" y="1327782"/>
                    <a:pt x="1845045" y="1377478"/>
                  </a:cubicBezTo>
                  <a:cubicBezTo>
                    <a:pt x="1917932" y="1427174"/>
                    <a:pt x="2141563" y="1495091"/>
                    <a:pt x="2262489" y="1536504"/>
                  </a:cubicBezTo>
                  <a:cubicBezTo>
                    <a:pt x="2383415" y="1577917"/>
                    <a:pt x="2481150" y="1579573"/>
                    <a:pt x="2570602" y="1625956"/>
                  </a:cubicBezTo>
                  <a:cubicBezTo>
                    <a:pt x="2660054" y="1672338"/>
                    <a:pt x="2737911" y="1728660"/>
                    <a:pt x="2799202" y="1814799"/>
                  </a:cubicBezTo>
                  <a:cubicBezTo>
                    <a:pt x="2860493" y="1900938"/>
                    <a:pt x="2908533" y="2045056"/>
                    <a:pt x="2938350" y="2142791"/>
                  </a:cubicBezTo>
                  <a:cubicBezTo>
                    <a:pt x="2968167" y="2240526"/>
                    <a:pt x="2978106" y="2334947"/>
                    <a:pt x="2978106" y="2401208"/>
                  </a:cubicBezTo>
                  <a:cubicBezTo>
                    <a:pt x="2978106" y="2467469"/>
                    <a:pt x="2930067" y="2470782"/>
                    <a:pt x="2938350" y="2540356"/>
                  </a:cubicBezTo>
                  <a:cubicBezTo>
                    <a:pt x="2946633" y="2609930"/>
                    <a:pt x="2978106" y="2717604"/>
                    <a:pt x="3027802" y="2818652"/>
                  </a:cubicBezTo>
                  <a:cubicBezTo>
                    <a:pt x="3077498" y="2919700"/>
                    <a:pt x="3196768" y="3050565"/>
                    <a:pt x="3236524" y="3146643"/>
                  </a:cubicBezTo>
                  <a:cubicBezTo>
                    <a:pt x="3276280" y="3242721"/>
                    <a:pt x="3296158" y="3282478"/>
                    <a:pt x="3266341" y="3395121"/>
                  </a:cubicBezTo>
                  <a:cubicBezTo>
                    <a:pt x="3236524" y="3507764"/>
                    <a:pt x="3130506" y="3706548"/>
                    <a:pt x="3057619" y="3822504"/>
                  </a:cubicBezTo>
                  <a:cubicBezTo>
                    <a:pt x="2984732" y="3938460"/>
                    <a:pt x="2880371" y="4009690"/>
                    <a:pt x="2829019" y="4090860"/>
                  </a:cubicBezTo>
                  <a:cubicBezTo>
                    <a:pt x="2777667" y="4172030"/>
                    <a:pt x="2954035" y="4249223"/>
                    <a:pt x="2736786" y="4284085"/>
                  </a:cubicBezTo>
                  <a:cubicBezTo>
                    <a:pt x="2519537" y="4318947"/>
                    <a:pt x="1908178" y="4301689"/>
                    <a:pt x="1525522" y="4300033"/>
                  </a:cubicBezTo>
                  <a:cubicBezTo>
                    <a:pt x="1142866" y="4298377"/>
                    <a:pt x="686358" y="4307084"/>
                    <a:pt x="466286" y="4280504"/>
                  </a:cubicBezTo>
                  <a:close/>
                </a:path>
              </a:pathLst>
            </a:custGeom>
            <a:noFill/>
            <a:ln w="254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91CB13-8795-4BE1-9F82-601A060234AF}"/>
                </a:ext>
              </a:extLst>
            </p:cNvPr>
            <p:cNvSpPr/>
            <p:nvPr/>
          </p:nvSpPr>
          <p:spPr>
            <a:xfrm>
              <a:off x="9082720" y="735081"/>
              <a:ext cx="1294609" cy="2784734"/>
            </a:xfrm>
            <a:custGeom>
              <a:avLst/>
              <a:gdLst>
                <a:gd name="connsiteX0" fmla="*/ 453567 w 3280697"/>
                <a:gd name="connsiteY0" fmla="*/ 4299582 h 4329160"/>
                <a:gd name="connsiteX1" fmla="*/ 205089 w 3280697"/>
                <a:gd name="connsiteY1" fmla="*/ 4140556 h 4329160"/>
                <a:gd name="connsiteX2" fmla="*/ 135515 w 3280697"/>
                <a:gd name="connsiteY2" fmla="*/ 3643599 h 4329160"/>
                <a:gd name="connsiteX3" fmla="*/ 125576 w 3280697"/>
                <a:gd name="connsiteY3" fmla="*/ 3335486 h 4329160"/>
                <a:gd name="connsiteX4" fmla="*/ 16245 w 3280697"/>
                <a:gd name="connsiteY4" fmla="*/ 3186399 h 4329160"/>
                <a:gd name="connsiteX5" fmla="*/ 16245 w 3280697"/>
                <a:gd name="connsiteY5" fmla="*/ 2908104 h 4329160"/>
                <a:gd name="connsiteX6" fmla="*/ 165332 w 3280697"/>
                <a:gd name="connsiteY6" fmla="*/ 2421086 h 4329160"/>
                <a:gd name="connsiteX7" fmla="*/ 383993 w 3280697"/>
                <a:gd name="connsiteY7" fmla="*/ 1874434 h 4329160"/>
                <a:gd name="connsiteX8" fmla="*/ 980341 w 3280697"/>
                <a:gd name="connsiteY8" fmla="*/ 1536504 h 4329160"/>
                <a:gd name="connsiteX9" fmla="*/ 1208941 w 3280697"/>
                <a:gd name="connsiteY9" fmla="*/ 1437112 h 4329160"/>
                <a:gd name="connsiteX10" fmla="*/ 1208941 w 3280697"/>
                <a:gd name="connsiteY10" fmla="*/ 1307904 h 4329160"/>
                <a:gd name="connsiteX11" fmla="*/ 1119489 w 3280697"/>
                <a:gd name="connsiteY11" fmla="*/ 1099182 h 4329160"/>
                <a:gd name="connsiteX12" fmla="*/ 960463 w 3280697"/>
                <a:gd name="connsiteY12" fmla="*/ 830826 h 4329160"/>
                <a:gd name="connsiteX13" fmla="*/ 980341 w 3280697"/>
                <a:gd name="connsiteY13" fmla="*/ 453139 h 4329160"/>
                <a:gd name="connsiteX14" fmla="*/ 1149306 w 3280697"/>
                <a:gd name="connsiteY14" fmla="*/ 125147 h 4329160"/>
                <a:gd name="connsiteX15" fmla="*/ 1377906 w 3280697"/>
                <a:gd name="connsiteY15" fmla="*/ 35695 h 4329160"/>
                <a:gd name="connsiteX16" fmla="*/ 1686019 w 3280697"/>
                <a:gd name="connsiteY16" fmla="*/ 5878 h 4329160"/>
                <a:gd name="connsiteX17" fmla="*/ 1954376 w 3280697"/>
                <a:gd name="connsiteY17" fmla="*/ 145026 h 4329160"/>
                <a:gd name="connsiteX18" fmla="*/ 2023950 w 3280697"/>
                <a:gd name="connsiteY18" fmla="*/ 502834 h 4329160"/>
                <a:gd name="connsiteX19" fmla="*/ 2073645 w 3280697"/>
                <a:gd name="connsiteY19" fmla="*/ 761252 h 4329160"/>
                <a:gd name="connsiteX20" fmla="*/ 2043828 w 3280697"/>
                <a:gd name="connsiteY20" fmla="*/ 880521 h 4329160"/>
                <a:gd name="connsiteX21" fmla="*/ 1924559 w 3280697"/>
                <a:gd name="connsiteY21" fmla="*/ 1019669 h 4329160"/>
                <a:gd name="connsiteX22" fmla="*/ 1825167 w 3280697"/>
                <a:gd name="connsiteY22" fmla="*/ 1238330 h 4329160"/>
                <a:gd name="connsiteX23" fmla="*/ 1845045 w 3280697"/>
                <a:gd name="connsiteY23" fmla="*/ 1377478 h 4329160"/>
                <a:gd name="connsiteX24" fmla="*/ 2262489 w 3280697"/>
                <a:gd name="connsiteY24" fmla="*/ 1536504 h 4329160"/>
                <a:gd name="connsiteX25" fmla="*/ 2570602 w 3280697"/>
                <a:gd name="connsiteY25" fmla="*/ 1625956 h 4329160"/>
                <a:gd name="connsiteX26" fmla="*/ 2799202 w 3280697"/>
                <a:gd name="connsiteY26" fmla="*/ 1814799 h 4329160"/>
                <a:gd name="connsiteX27" fmla="*/ 2938350 w 3280697"/>
                <a:gd name="connsiteY27" fmla="*/ 2142791 h 4329160"/>
                <a:gd name="connsiteX28" fmla="*/ 2978106 w 3280697"/>
                <a:gd name="connsiteY28" fmla="*/ 2401208 h 4329160"/>
                <a:gd name="connsiteX29" fmla="*/ 2938350 w 3280697"/>
                <a:gd name="connsiteY29" fmla="*/ 2540356 h 4329160"/>
                <a:gd name="connsiteX30" fmla="*/ 3027802 w 3280697"/>
                <a:gd name="connsiteY30" fmla="*/ 2818652 h 4329160"/>
                <a:gd name="connsiteX31" fmla="*/ 3236524 w 3280697"/>
                <a:gd name="connsiteY31" fmla="*/ 3146643 h 4329160"/>
                <a:gd name="connsiteX32" fmla="*/ 3266341 w 3280697"/>
                <a:gd name="connsiteY32" fmla="*/ 3395121 h 4329160"/>
                <a:gd name="connsiteX33" fmla="*/ 3057619 w 3280697"/>
                <a:gd name="connsiteY33" fmla="*/ 3822504 h 4329160"/>
                <a:gd name="connsiteX34" fmla="*/ 2829019 w 3280697"/>
                <a:gd name="connsiteY34" fmla="*/ 4090860 h 4329160"/>
                <a:gd name="connsiteX35" fmla="*/ 2749506 w 3280697"/>
                <a:gd name="connsiteY35" fmla="*/ 4309521 h 4329160"/>
                <a:gd name="connsiteX36" fmla="*/ 453567 w 3280697"/>
                <a:gd name="connsiteY36" fmla="*/ 4299582 h 4329160"/>
                <a:gd name="connsiteX0" fmla="*/ 453567 w 3280697"/>
                <a:gd name="connsiteY0" fmla="*/ 4299582 h 4321897"/>
                <a:gd name="connsiteX1" fmla="*/ 205089 w 3280697"/>
                <a:gd name="connsiteY1" fmla="*/ 4140556 h 4321897"/>
                <a:gd name="connsiteX2" fmla="*/ 135515 w 3280697"/>
                <a:gd name="connsiteY2" fmla="*/ 3643599 h 4321897"/>
                <a:gd name="connsiteX3" fmla="*/ 125576 w 3280697"/>
                <a:gd name="connsiteY3" fmla="*/ 3335486 h 4321897"/>
                <a:gd name="connsiteX4" fmla="*/ 16245 w 3280697"/>
                <a:gd name="connsiteY4" fmla="*/ 3186399 h 4321897"/>
                <a:gd name="connsiteX5" fmla="*/ 16245 w 3280697"/>
                <a:gd name="connsiteY5" fmla="*/ 2908104 h 4321897"/>
                <a:gd name="connsiteX6" fmla="*/ 165332 w 3280697"/>
                <a:gd name="connsiteY6" fmla="*/ 2421086 h 4321897"/>
                <a:gd name="connsiteX7" fmla="*/ 383993 w 3280697"/>
                <a:gd name="connsiteY7" fmla="*/ 1874434 h 4321897"/>
                <a:gd name="connsiteX8" fmla="*/ 980341 w 3280697"/>
                <a:gd name="connsiteY8" fmla="*/ 1536504 h 4321897"/>
                <a:gd name="connsiteX9" fmla="*/ 1208941 w 3280697"/>
                <a:gd name="connsiteY9" fmla="*/ 1437112 h 4321897"/>
                <a:gd name="connsiteX10" fmla="*/ 1208941 w 3280697"/>
                <a:gd name="connsiteY10" fmla="*/ 1307904 h 4321897"/>
                <a:gd name="connsiteX11" fmla="*/ 1119489 w 3280697"/>
                <a:gd name="connsiteY11" fmla="*/ 1099182 h 4321897"/>
                <a:gd name="connsiteX12" fmla="*/ 960463 w 3280697"/>
                <a:gd name="connsiteY12" fmla="*/ 830826 h 4321897"/>
                <a:gd name="connsiteX13" fmla="*/ 980341 w 3280697"/>
                <a:gd name="connsiteY13" fmla="*/ 453139 h 4321897"/>
                <a:gd name="connsiteX14" fmla="*/ 1149306 w 3280697"/>
                <a:gd name="connsiteY14" fmla="*/ 125147 h 4321897"/>
                <a:gd name="connsiteX15" fmla="*/ 1377906 w 3280697"/>
                <a:gd name="connsiteY15" fmla="*/ 35695 h 4321897"/>
                <a:gd name="connsiteX16" fmla="*/ 1686019 w 3280697"/>
                <a:gd name="connsiteY16" fmla="*/ 5878 h 4321897"/>
                <a:gd name="connsiteX17" fmla="*/ 1954376 w 3280697"/>
                <a:gd name="connsiteY17" fmla="*/ 145026 h 4321897"/>
                <a:gd name="connsiteX18" fmla="*/ 2023950 w 3280697"/>
                <a:gd name="connsiteY18" fmla="*/ 502834 h 4321897"/>
                <a:gd name="connsiteX19" fmla="*/ 2073645 w 3280697"/>
                <a:gd name="connsiteY19" fmla="*/ 761252 h 4321897"/>
                <a:gd name="connsiteX20" fmla="*/ 2043828 w 3280697"/>
                <a:gd name="connsiteY20" fmla="*/ 880521 h 4321897"/>
                <a:gd name="connsiteX21" fmla="*/ 1924559 w 3280697"/>
                <a:gd name="connsiteY21" fmla="*/ 1019669 h 4321897"/>
                <a:gd name="connsiteX22" fmla="*/ 1825167 w 3280697"/>
                <a:gd name="connsiteY22" fmla="*/ 1238330 h 4321897"/>
                <a:gd name="connsiteX23" fmla="*/ 1845045 w 3280697"/>
                <a:gd name="connsiteY23" fmla="*/ 1377478 h 4321897"/>
                <a:gd name="connsiteX24" fmla="*/ 2262489 w 3280697"/>
                <a:gd name="connsiteY24" fmla="*/ 1536504 h 4321897"/>
                <a:gd name="connsiteX25" fmla="*/ 2570602 w 3280697"/>
                <a:gd name="connsiteY25" fmla="*/ 1625956 h 4321897"/>
                <a:gd name="connsiteX26" fmla="*/ 2799202 w 3280697"/>
                <a:gd name="connsiteY26" fmla="*/ 1814799 h 4321897"/>
                <a:gd name="connsiteX27" fmla="*/ 2938350 w 3280697"/>
                <a:gd name="connsiteY27" fmla="*/ 2142791 h 4321897"/>
                <a:gd name="connsiteX28" fmla="*/ 2978106 w 3280697"/>
                <a:gd name="connsiteY28" fmla="*/ 2401208 h 4321897"/>
                <a:gd name="connsiteX29" fmla="*/ 2938350 w 3280697"/>
                <a:gd name="connsiteY29" fmla="*/ 2540356 h 4321897"/>
                <a:gd name="connsiteX30" fmla="*/ 3027802 w 3280697"/>
                <a:gd name="connsiteY30" fmla="*/ 2818652 h 4321897"/>
                <a:gd name="connsiteX31" fmla="*/ 3236524 w 3280697"/>
                <a:gd name="connsiteY31" fmla="*/ 3146643 h 4321897"/>
                <a:gd name="connsiteX32" fmla="*/ 3266341 w 3280697"/>
                <a:gd name="connsiteY32" fmla="*/ 3395121 h 4321897"/>
                <a:gd name="connsiteX33" fmla="*/ 3057619 w 3280697"/>
                <a:gd name="connsiteY33" fmla="*/ 3822504 h 4321897"/>
                <a:gd name="connsiteX34" fmla="*/ 2829019 w 3280697"/>
                <a:gd name="connsiteY34" fmla="*/ 4090860 h 4321897"/>
                <a:gd name="connsiteX35" fmla="*/ 2749506 w 3280697"/>
                <a:gd name="connsiteY35" fmla="*/ 4309521 h 4321897"/>
                <a:gd name="connsiteX36" fmla="*/ 1513831 w 3280697"/>
                <a:gd name="connsiteY36" fmla="*/ 4295108 h 4321897"/>
                <a:gd name="connsiteX37" fmla="*/ 453567 w 3280697"/>
                <a:gd name="connsiteY37" fmla="*/ 4299582 h 43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80697" h="4321897">
                  <a:moveTo>
                    <a:pt x="453567" y="4299582"/>
                  </a:moveTo>
                  <a:cubicBezTo>
                    <a:pt x="235443" y="4273823"/>
                    <a:pt x="258098" y="4249886"/>
                    <a:pt x="205089" y="4140556"/>
                  </a:cubicBezTo>
                  <a:cubicBezTo>
                    <a:pt x="152080" y="4031226"/>
                    <a:pt x="148767" y="3777777"/>
                    <a:pt x="135515" y="3643599"/>
                  </a:cubicBezTo>
                  <a:cubicBezTo>
                    <a:pt x="122263" y="3509421"/>
                    <a:pt x="145454" y="3411686"/>
                    <a:pt x="125576" y="3335486"/>
                  </a:cubicBezTo>
                  <a:cubicBezTo>
                    <a:pt x="105698" y="3259286"/>
                    <a:pt x="34467" y="3257629"/>
                    <a:pt x="16245" y="3186399"/>
                  </a:cubicBezTo>
                  <a:cubicBezTo>
                    <a:pt x="-1977" y="3115169"/>
                    <a:pt x="-8603" y="3035656"/>
                    <a:pt x="16245" y="2908104"/>
                  </a:cubicBezTo>
                  <a:cubicBezTo>
                    <a:pt x="41093" y="2780552"/>
                    <a:pt x="104041" y="2593364"/>
                    <a:pt x="165332" y="2421086"/>
                  </a:cubicBezTo>
                  <a:cubicBezTo>
                    <a:pt x="226623" y="2248808"/>
                    <a:pt x="248158" y="2021864"/>
                    <a:pt x="383993" y="1874434"/>
                  </a:cubicBezTo>
                  <a:cubicBezTo>
                    <a:pt x="519828" y="1727004"/>
                    <a:pt x="842850" y="1609391"/>
                    <a:pt x="980341" y="1536504"/>
                  </a:cubicBezTo>
                  <a:cubicBezTo>
                    <a:pt x="1117832" y="1463617"/>
                    <a:pt x="1170841" y="1475212"/>
                    <a:pt x="1208941" y="1437112"/>
                  </a:cubicBezTo>
                  <a:cubicBezTo>
                    <a:pt x="1247041" y="1399012"/>
                    <a:pt x="1223850" y="1364226"/>
                    <a:pt x="1208941" y="1307904"/>
                  </a:cubicBezTo>
                  <a:cubicBezTo>
                    <a:pt x="1194032" y="1251582"/>
                    <a:pt x="1160902" y="1178695"/>
                    <a:pt x="1119489" y="1099182"/>
                  </a:cubicBezTo>
                  <a:cubicBezTo>
                    <a:pt x="1078076" y="1019669"/>
                    <a:pt x="983654" y="938500"/>
                    <a:pt x="960463" y="830826"/>
                  </a:cubicBezTo>
                  <a:cubicBezTo>
                    <a:pt x="937272" y="723152"/>
                    <a:pt x="948867" y="570752"/>
                    <a:pt x="980341" y="453139"/>
                  </a:cubicBezTo>
                  <a:cubicBezTo>
                    <a:pt x="1011815" y="335526"/>
                    <a:pt x="1083045" y="194721"/>
                    <a:pt x="1149306" y="125147"/>
                  </a:cubicBezTo>
                  <a:cubicBezTo>
                    <a:pt x="1215567" y="55573"/>
                    <a:pt x="1288454" y="55573"/>
                    <a:pt x="1377906" y="35695"/>
                  </a:cubicBezTo>
                  <a:cubicBezTo>
                    <a:pt x="1467358" y="15817"/>
                    <a:pt x="1589941" y="-12344"/>
                    <a:pt x="1686019" y="5878"/>
                  </a:cubicBezTo>
                  <a:cubicBezTo>
                    <a:pt x="1782097" y="24100"/>
                    <a:pt x="1898054" y="62200"/>
                    <a:pt x="1954376" y="145026"/>
                  </a:cubicBezTo>
                  <a:cubicBezTo>
                    <a:pt x="2010698" y="227852"/>
                    <a:pt x="2004072" y="400130"/>
                    <a:pt x="2023950" y="502834"/>
                  </a:cubicBezTo>
                  <a:cubicBezTo>
                    <a:pt x="2043828" y="605538"/>
                    <a:pt x="2070332" y="698304"/>
                    <a:pt x="2073645" y="761252"/>
                  </a:cubicBezTo>
                  <a:cubicBezTo>
                    <a:pt x="2076958" y="824200"/>
                    <a:pt x="2068676" y="837451"/>
                    <a:pt x="2043828" y="880521"/>
                  </a:cubicBezTo>
                  <a:cubicBezTo>
                    <a:pt x="2018980" y="923590"/>
                    <a:pt x="1961002" y="960034"/>
                    <a:pt x="1924559" y="1019669"/>
                  </a:cubicBezTo>
                  <a:cubicBezTo>
                    <a:pt x="1888116" y="1079304"/>
                    <a:pt x="1838419" y="1178695"/>
                    <a:pt x="1825167" y="1238330"/>
                  </a:cubicBezTo>
                  <a:cubicBezTo>
                    <a:pt x="1811915" y="1297965"/>
                    <a:pt x="1772158" y="1327782"/>
                    <a:pt x="1845045" y="1377478"/>
                  </a:cubicBezTo>
                  <a:cubicBezTo>
                    <a:pt x="1917932" y="1427174"/>
                    <a:pt x="2141563" y="1495091"/>
                    <a:pt x="2262489" y="1536504"/>
                  </a:cubicBezTo>
                  <a:cubicBezTo>
                    <a:pt x="2383415" y="1577917"/>
                    <a:pt x="2481150" y="1579573"/>
                    <a:pt x="2570602" y="1625956"/>
                  </a:cubicBezTo>
                  <a:cubicBezTo>
                    <a:pt x="2660054" y="1672338"/>
                    <a:pt x="2737911" y="1728660"/>
                    <a:pt x="2799202" y="1814799"/>
                  </a:cubicBezTo>
                  <a:cubicBezTo>
                    <a:pt x="2860493" y="1900938"/>
                    <a:pt x="2908533" y="2045056"/>
                    <a:pt x="2938350" y="2142791"/>
                  </a:cubicBezTo>
                  <a:cubicBezTo>
                    <a:pt x="2968167" y="2240526"/>
                    <a:pt x="2978106" y="2334947"/>
                    <a:pt x="2978106" y="2401208"/>
                  </a:cubicBezTo>
                  <a:cubicBezTo>
                    <a:pt x="2978106" y="2467469"/>
                    <a:pt x="2930067" y="2470782"/>
                    <a:pt x="2938350" y="2540356"/>
                  </a:cubicBezTo>
                  <a:cubicBezTo>
                    <a:pt x="2946633" y="2609930"/>
                    <a:pt x="2978106" y="2717604"/>
                    <a:pt x="3027802" y="2818652"/>
                  </a:cubicBezTo>
                  <a:cubicBezTo>
                    <a:pt x="3077498" y="2919700"/>
                    <a:pt x="3196768" y="3050565"/>
                    <a:pt x="3236524" y="3146643"/>
                  </a:cubicBezTo>
                  <a:cubicBezTo>
                    <a:pt x="3276280" y="3242721"/>
                    <a:pt x="3296158" y="3282478"/>
                    <a:pt x="3266341" y="3395121"/>
                  </a:cubicBezTo>
                  <a:cubicBezTo>
                    <a:pt x="3236524" y="3507764"/>
                    <a:pt x="3130506" y="3706548"/>
                    <a:pt x="3057619" y="3822504"/>
                  </a:cubicBezTo>
                  <a:cubicBezTo>
                    <a:pt x="2984732" y="3938460"/>
                    <a:pt x="2880371" y="4009690"/>
                    <a:pt x="2829019" y="4090860"/>
                  </a:cubicBezTo>
                  <a:cubicBezTo>
                    <a:pt x="2777667" y="4172030"/>
                    <a:pt x="2968704" y="4275480"/>
                    <a:pt x="2749506" y="4309521"/>
                  </a:cubicBezTo>
                  <a:cubicBezTo>
                    <a:pt x="2530308" y="4343562"/>
                    <a:pt x="1896487" y="4296764"/>
                    <a:pt x="1513831" y="4295108"/>
                  </a:cubicBezTo>
                  <a:cubicBezTo>
                    <a:pt x="1131175" y="4293452"/>
                    <a:pt x="671691" y="4325341"/>
                    <a:pt x="453567" y="4299582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2ECE92-41B3-4EE1-A349-E1AA02525DA8}"/>
                </a:ext>
              </a:extLst>
            </p:cNvPr>
            <p:cNvSpPr txBox="1"/>
            <p:nvPr/>
          </p:nvSpPr>
          <p:spPr>
            <a:xfrm>
              <a:off x="8698740" y="2134669"/>
              <a:ext cx="507166" cy="42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390" dirty="0">
                  <a:solidFill>
                    <a:schemeClr val="bg1"/>
                  </a:solidFill>
                </a:rPr>
                <a:t>A</a:t>
              </a:r>
              <a:endParaRPr lang="en-GB" sz="239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F2018-3935-4137-9634-4219BFBCDA3B}"/>
                </a:ext>
              </a:extLst>
            </p:cNvPr>
            <p:cNvSpPr txBox="1"/>
            <p:nvPr/>
          </p:nvSpPr>
          <p:spPr>
            <a:xfrm>
              <a:off x="9141000" y="2272169"/>
              <a:ext cx="507166" cy="42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390" dirty="0">
                  <a:solidFill>
                    <a:schemeClr val="bg1"/>
                  </a:solidFill>
                </a:rPr>
                <a:t>B</a:t>
              </a:r>
              <a:endParaRPr lang="en-GB" sz="239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F4F96A-AFB2-4F9A-A75C-D8310B04B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7453" y="112247"/>
              <a:ext cx="3619427" cy="33856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A6A661-39E9-442E-A191-0279A7B05CCF}"/>
                </a:ext>
              </a:extLst>
            </p:cNvPr>
            <p:cNvSpPr/>
            <p:nvPr/>
          </p:nvSpPr>
          <p:spPr>
            <a:xfrm>
              <a:off x="5480161" y="768742"/>
              <a:ext cx="1155310" cy="2750937"/>
            </a:xfrm>
            <a:custGeom>
              <a:avLst/>
              <a:gdLst>
                <a:gd name="connsiteX0" fmla="*/ 453567 w 3280697"/>
                <a:gd name="connsiteY0" fmla="*/ 4299582 h 4329160"/>
                <a:gd name="connsiteX1" fmla="*/ 205089 w 3280697"/>
                <a:gd name="connsiteY1" fmla="*/ 4140556 h 4329160"/>
                <a:gd name="connsiteX2" fmla="*/ 135515 w 3280697"/>
                <a:gd name="connsiteY2" fmla="*/ 3643599 h 4329160"/>
                <a:gd name="connsiteX3" fmla="*/ 125576 w 3280697"/>
                <a:gd name="connsiteY3" fmla="*/ 3335486 h 4329160"/>
                <a:gd name="connsiteX4" fmla="*/ 16245 w 3280697"/>
                <a:gd name="connsiteY4" fmla="*/ 3186399 h 4329160"/>
                <a:gd name="connsiteX5" fmla="*/ 16245 w 3280697"/>
                <a:gd name="connsiteY5" fmla="*/ 2908104 h 4329160"/>
                <a:gd name="connsiteX6" fmla="*/ 165332 w 3280697"/>
                <a:gd name="connsiteY6" fmla="*/ 2421086 h 4329160"/>
                <a:gd name="connsiteX7" fmla="*/ 383993 w 3280697"/>
                <a:gd name="connsiteY7" fmla="*/ 1874434 h 4329160"/>
                <a:gd name="connsiteX8" fmla="*/ 980341 w 3280697"/>
                <a:gd name="connsiteY8" fmla="*/ 1536504 h 4329160"/>
                <a:gd name="connsiteX9" fmla="*/ 1208941 w 3280697"/>
                <a:gd name="connsiteY9" fmla="*/ 1437112 h 4329160"/>
                <a:gd name="connsiteX10" fmla="*/ 1208941 w 3280697"/>
                <a:gd name="connsiteY10" fmla="*/ 1307904 h 4329160"/>
                <a:gd name="connsiteX11" fmla="*/ 1119489 w 3280697"/>
                <a:gd name="connsiteY11" fmla="*/ 1099182 h 4329160"/>
                <a:gd name="connsiteX12" fmla="*/ 960463 w 3280697"/>
                <a:gd name="connsiteY12" fmla="*/ 830826 h 4329160"/>
                <a:gd name="connsiteX13" fmla="*/ 980341 w 3280697"/>
                <a:gd name="connsiteY13" fmla="*/ 453139 h 4329160"/>
                <a:gd name="connsiteX14" fmla="*/ 1149306 w 3280697"/>
                <a:gd name="connsiteY14" fmla="*/ 125147 h 4329160"/>
                <a:gd name="connsiteX15" fmla="*/ 1377906 w 3280697"/>
                <a:gd name="connsiteY15" fmla="*/ 35695 h 4329160"/>
                <a:gd name="connsiteX16" fmla="*/ 1686019 w 3280697"/>
                <a:gd name="connsiteY16" fmla="*/ 5878 h 4329160"/>
                <a:gd name="connsiteX17" fmla="*/ 1954376 w 3280697"/>
                <a:gd name="connsiteY17" fmla="*/ 145026 h 4329160"/>
                <a:gd name="connsiteX18" fmla="*/ 2023950 w 3280697"/>
                <a:gd name="connsiteY18" fmla="*/ 502834 h 4329160"/>
                <a:gd name="connsiteX19" fmla="*/ 2073645 w 3280697"/>
                <a:gd name="connsiteY19" fmla="*/ 761252 h 4329160"/>
                <a:gd name="connsiteX20" fmla="*/ 2043828 w 3280697"/>
                <a:gd name="connsiteY20" fmla="*/ 880521 h 4329160"/>
                <a:gd name="connsiteX21" fmla="*/ 1924559 w 3280697"/>
                <a:gd name="connsiteY21" fmla="*/ 1019669 h 4329160"/>
                <a:gd name="connsiteX22" fmla="*/ 1825167 w 3280697"/>
                <a:gd name="connsiteY22" fmla="*/ 1238330 h 4329160"/>
                <a:gd name="connsiteX23" fmla="*/ 1845045 w 3280697"/>
                <a:gd name="connsiteY23" fmla="*/ 1377478 h 4329160"/>
                <a:gd name="connsiteX24" fmla="*/ 2262489 w 3280697"/>
                <a:gd name="connsiteY24" fmla="*/ 1536504 h 4329160"/>
                <a:gd name="connsiteX25" fmla="*/ 2570602 w 3280697"/>
                <a:gd name="connsiteY25" fmla="*/ 1625956 h 4329160"/>
                <a:gd name="connsiteX26" fmla="*/ 2799202 w 3280697"/>
                <a:gd name="connsiteY26" fmla="*/ 1814799 h 4329160"/>
                <a:gd name="connsiteX27" fmla="*/ 2938350 w 3280697"/>
                <a:gd name="connsiteY27" fmla="*/ 2142791 h 4329160"/>
                <a:gd name="connsiteX28" fmla="*/ 2978106 w 3280697"/>
                <a:gd name="connsiteY28" fmla="*/ 2401208 h 4329160"/>
                <a:gd name="connsiteX29" fmla="*/ 2938350 w 3280697"/>
                <a:gd name="connsiteY29" fmla="*/ 2540356 h 4329160"/>
                <a:gd name="connsiteX30" fmla="*/ 3027802 w 3280697"/>
                <a:gd name="connsiteY30" fmla="*/ 2818652 h 4329160"/>
                <a:gd name="connsiteX31" fmla="*/ 3236524 w 3280697"/>
                <a:gd name="connsiteY31" fmla="*/ 3146643 h 4329160"/>
                <a:gd name="connsiteX32" fmla="*/ 3266341 w 3280697"/>
                <a:gd name="connsiteY32" fmla="*/ 3395121 h 4329160"/>
                <a:gd name="connsiteX33" fmla="*/ 3057619 w 3280697"/>
                <a:gd name="connsiteY33" fmla="*/ 3822504 h 4329160"/>
                <a:gd name="connsiteX34" fmla="*/ 2829019 w 3280697"/>
                <a:gd name="connsiteY34" fmla="*/ 4090860 h 4329160"/>
                <a:gd name="connsiteX35" fmla="*/ 2749506 w 3280697"/>
                <a:gd name="connsiteY35" fmla="*/ 4309521 h 4329160"/>
                <a:gd name="connsiteX36" fmla="*/ 453567 w 3280697"/>
                <a:gd name="connsiteY36" fmla="*/ 4299582 h 432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80697" h="4329160">
                  <a:moveTo>
                    <a:pt x="453567" y="4299582"/>
                  </a:moveTo>
                  <a:cubicBezTo>
                    <a:pt x="29497" y="4271421"/>
                    <a:pt x="258098" y="4249886"/>
                    <a:pt x="205089" y="4140556"/>
                  </a:cubicBezTo>
                  <a:cubicBezTo>
                    <a:pt x="152080" y="4031226"/>
                    <a:pt x="148767" y="3777777"/>
                    <a:pt x="135515" y="3643599"/>
                  </a:cubicBezTo>
                  <a:cubicBezTo>
                    <a:pt x="122263" y="3509421"/>
                    <a:pt x="145454" y="3411686"/>
                    <a:pt x="125576" y="3335486"/>
                  </a:cubicBezTo>
                  <a:cubicBezTo>
                    <a:pt x="105698" y="3259286"/>
                    <a:pt x="34467" y="3257629"/>
                    <a:pt x="16245" y="3186399"/>
                  </a:cubicBezTo>
                  <a:cubicBezTo>
                    <a:pt x="-1977" y="3115169"/>
                    <a:pt x="-8603" y="3035656"/>
                    <a:pt x="16245" y="2908104"/>
                  </a:cubicBezTo>
                  <a:cubicBezTo>
                    <a:pt x="41093" y="2780552"/>
                    <a:pt x="104041" y="2593364"/>
                    <a:pt x="165332" y="2421086"/>
                  </a:cubicBezTo>
                  <a:cubicBezTo>
                    <a:pt x="226623" y="2248808"/>
                    <a:pt x="248158" y="2021864"/>
                    <a:pt x="383993" y="1874434"/>
                  </a:cubicBezTo>
                  <a:cubicBezTo>
                    <a:pt x="519828" y="1727004"/>
                    <a:pt x="842850" y="1609391"/>
                    <a:pt x="980341" y="1536504"/>
                  </a:cubicBezTo>
                  <a:cubicBezTo>
                    <a:pt x="1117832" y="1463617"/>
                    <a:pt x="1170841" y="1475212"/>
                    <a:pt x="1208941" y="1437112"/>
                  </a:cubicBezTo>
                  <a:cubicBezTo>
                    <a:pt x="1247041" y="1399012"/>
                    <a:pt x="1223850" y="1364226"/>
                    <a:pt x="1208941" y="1307904"/>
                  </a:cubicBezTo>
                  <a:cubicBezTo>
                    <a:pt x="1194032" y="1251582"/>
                    <a:pt x="1160902" y="1178695"/>
                    <a:pt x="1119489" y="1099182"/>
                  </a:cubicBezTo>
                  <a:cubicBezTo>
                    <a:pt x="1078076" y="1019669"/>
                    <a:pt x="983654" y="938500"/>
                    <a:pt x="960463" y="830826"/>
                  </a:cubicBezTo>
                  <a:cubicBezTo>
                    <a:pt x="937272" y="723152"/>
                    <a:pt x="948867" y="570752"/>
                    <a:pt x="980341" y="453139"/>
                  </a:cubicBezTo>
                  <a:cubicBezTo>
                    <a:pt x="1011815" y="335526"/>
                    <a:pt x="1083045" y="194721"/>
                    <a:pt x="1149306" y="125147"/>
                  </a:cubicBezTo>
                  <a:cubicBezTo>
                    <a:pt x="1215567" y="55573"/>
                    <a:pt x="1288454" y="55573"/>
                    <a:pt x="1377906" y="35695"/>
                  </a:cubicBezTo>
                  <a:cubicBezTo>
                    <a:pt x="1467358" y="15817"/>
                    <a:pt x="1589941" y="-12344"/>
                    <a:pt x="1686019" y="5878"/>
                  </a:cubicBezTo>
                  <a:cubicBezTo>
                    <a:pt x="1782097" y="24100"/>
                    <a:pt x="1898054" y="62200"/>
                    <a:pt x="1954376" y="145026"/>
                  </a:cubicBezTo>
                  <a:cubicBezTo>
                    <a:pt x="2010698" y="227852"/>
                    <a:pt x="2004072" y="400130"/>
                    <a:pt x="2023950" y="502834"/>
                  </a:cubicBezTo>
                  <a:cubicBezTo>
                    <a:pt x="2043828" y="605538"/>
                    <a:pt x="2070332" y="698304"/>
                    <a:pt x="2073645" y="761252"/>
                  </a:cubicBezTo>
                  <a:cubicBezTo>
                    <a:pt x="2076958" y="824200"/>
                    <a:pt x="2068676" y="837451"/>
                    <a:pt x="2043828" y="880521"/>
                  </a:cubicBezTo>
                  <a:cubicBezTo>
                    <a:pt x="2018980" y="923590"/>
                    <a:pt x="1961002" y="960034"/>
                    <a:pt x="1924559" y="1019669"/>
                  </a:cubicBezTo>
                  <a:cubicBezTo>
                    <a:pt x="1888116" y="1079304"/>
                    <a:pt x="1838419" y="1178695"/>
                    <a:pt x="1825167" y="1238330"/>
                  </a:cubicBezTo>
                  <a:cubicBezTo>
                    <a:pt x="1811915" y="1297965"/>
                    <a:pt x="1772158" y="1327782"/>
                    <a:pt x="1845045" y="1377478"/>
                  </a:cubicBezTo>
                  <a:cubicBezTo>
                    <a:pt x="1917932" y="1427174"/>
                    <a:pt x="2141563" y="1495091"/>
                    <a:pt x="2262489" y="1536504"/>
                  </a:cubicBezTo>
                  <a:cubicBezTo>
                    <a:pt x="2383415" y="1577917"/>
                    <a:pt x="2481150" y="1579573"/>
                    <a:pt x="2570602" y="1625956"/>
                  </a:cubicBezTo>
                  <a:cubicBezTo>
                    <a:pt x="2660054" y="1672338"/>
                    <a:pt x="2737911" y="1728660"/>
                    <a:pt x="2799202" y="1814799"/>
                  </a:cubicBezTo>
                  <a:cubicBezTo>
                    <a:pt x="2860493" y="1900938"/>
                    <a:pt x="2908533" y="2045056"/>
                    <a:pt x="2938350" y="2142791"/>
                  </a:cubicBezTo>
                  <a:cubicBezTo>
                    <a:pt x="2968167" y="2240526"/>
                    <a:pt x="2978106" y="2334947"/>
                    <a:pt x="2978106" y="2401208"/>
                  </a:cubicBezTo>
                  <a:cubicBezTo>
                    <a:pt x="2978106" y="2467469"/>
                    <a:pt x="2930067" y="2470782"/>
                    <a:pt x="2938350" y="2540356"/>
                  </a:cubicBezTo>
                  <a:cubicBezTo>
                    <a:pt x="2946633" y="2609930"/>
                    <a:pt x="2978106" y="2717604"/>
                    <a:pt x="3027802" y="2818652"/>
                  </a:cubicBezTo>
                  <a:cubicBezTo>
                    <a:pt x="3077498" y="2919700"/>
                    <a:pt x="3196768" y="3050565"/>
                    <a:pt x="3236524" y="3146643"/>
                  </a:cubicBezTo>
                  <a:cubicBezTo>
                    <a:pt x="3276280" y="3242721"/>
                    <a:pt x="3296158" y="3282478"/>
                    <a:pt x="3266341" y="3395121"/>
                  </a:cubicBezTo>
                  <a:cubicBezTo>
                    <a:pt x="3236524" y="3507764"/>
                    <a:pt x="3130506" y="3706548"/>
                    <a:pt x="3057619" y="3822504"/>
                  </a:cubicBezTo>
                  <a:cubicBezTo>
                    <a:pt x="2984732" y="3938460"/>
                    <a:pt x="2880371" y="4009690"/>
                    <a:pt x="2829019" y="4090860"/>
                  </a:cubicBezTo>
                  <a:cubicBezTo>
                    <a:pt x="2777667" y="4172030"/>
                    <a:pt x="3143758" y="4274734"/>
                    <a:pt x="2749506" y="4309521"/>
                  </a:cubicBezTo>
                  <a:cubicBezTo>
                    <a:pt x="2355254" y="4344308"/>
                    <a:pt x="877637" y="4327743"/>
                    <a:pt x="453567" y="429958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E05D25-C52D-485F-8CF1-7BCC5F32A36C}"/>
                </a:ext>
              </a:extLst>
            </p:cNvPr>
            <p:cNvSpPr/>
            <p:nvPr/>
          </p:nvSpPr>
          <p:spPr>
            <a:xfrm>
              <a:off x="4974294" y="625609"/>
              <a:ext cx="2204236" cy="2882673"/>
            </a:xfrm>
            <a:custGeom>
              <a:avLst/>
              <a:gdLst>
                <a:gd name="connsiteX0" fmla="*/ 453567 w 3280697"/>
                <a:gd name="connsiteY0" fmla="*/ 4299582 h 4329160"/>
                <a:gd name="connsiteX1" fmla="*/ 205089 w 3280697"/>
                <a:gd name="connsiteY1" fmla="*/ 4140556 h 4329160"/>
                <a:gd name="connsiteX2" fmla="*/ 135515 w 3280697"/>
                <a:gd name="connsiteY2" fmla="*/ 3643599 h 4329160"/>
                <a:gd name="connsiteX3" fmla="*/ 125576 w 3280697"/>
                <a:gd name="connsiteY3" fmla="*/ 3335486 h 4329160"/>
                <a:gd name="connsiteX4" fmla="*/ 16245 w 3280697"/>
                <a:gd name="connsiteY4" fmla="*/ 3186399 h 4329160"/>
                <a:gd name="connsiteX5" fmla="*/ 16245 w 3280697"/>
                <a:gd name="connsiteY5" fmla="*/ 2908104 h 4329160"/>
                <a:gd name="connsiteX6" fmla="*/ 165332 w 3280697"/>
                <a:gd name="connsiteY6" fmla="*/ 2421086 h 4329160"/>
                <a:gd name="connsiteX7" fmla="*/ 383993 w 3280697"/>
                <a:gd name="connsiteY7" fmla="*/ 1874434 h 4329160"/>
                <a:gd name="connsiteX8" fmla="*/ 980341 w 3280697"/>
                <a:gd name="connsiteY8" fmla="*/ 1536504 h 4329160"/>
                <a:gd name="connsiteX9" fmla="*/ 1208941 w 3280697"/>
                <a:gd name="connsiteY9" fmla="*/ 1437112 h 4329160"/>
                <a:gd name="connsiteX10" fmla="*/ 1208941 w 3280697"/>
                <a:gd name="connsiteY10" fmla="*/ 1307904 h 4329160"/>
                <a:gd name="connsiteX11" fmla="*/ 1119489 w 3280697"/>
                <a:gd name="connsiteY11" fmla="*/ 1099182 h 4329160"/>
                <a:gd name="connsiteX12" fmla="*/ 960463 w 3280697"/>
                <a:gd name="connsiteY12" fmla="*/ 830826 h 4329160"/>
                <a:gd name="connsiteX13" fmla="*/ 980341 w 3280697"/>
                <a:gd name="connsiteY13" fmla="*/ 453139 h 4329160"/>
                <a:gd name="connsiteX14" fmla="*/ 1149306 w 3280697"/>
                <a:gd name="connsiteY14" fmla="*/ 125147 h 4329160"/>
                <a:gd name="connsiteX15" fmla="*/ 1377906 w 3280697"/>
                <a:gd name="connsiteY15" fmla="*/ 35695 h 4329160"/>
                <a:gd name="connsiteX16" fmla="*/ 1686019 w 3280697"/>
                <a:gd name="connsiteY16" fmla="*/ 5878 h 4329160"/>
                <a:gd name="connsiteX17" fmla="*/ 1954376 w 3280697"/>
                <a:gd name="connsiteY17" fmla="*/ 145026 h 4329160"/>
                <a:gd name="connsiteX18" fmla="*/ 2023950 w 3280697"/>
                <a:gd name="connsiteY18" fmla="*/ 502834 h 4329160"/>
                <a:gd name="connsiteX19" fmla="*/ 2073645 w 3280697"/>
                <a:gd name="connsiteY19" fmla="*/ 761252 h 4329160"/>
                <a:gd name="connsiteX20" fmla="*/ 2043828 w 3280697"/>
                <a:gd name="connsiteY20" fmla="*/ 880521 h 4329160"/>
                <a:gd name="connsiteX21" fmla="*/ 1924559 w 3280697"/>
                <a:gd name="connsiteY21" fmla="*/ 1019669 h 4329160"/>
                <a:gd name="connsiteX22" fmla="*/ 1825167 w 3280697"/>
                <a:gd name="connsiteY22" fmla="*/ 1238330 h 4329160"/>
                <a:gd name="connsiteX23" fmla="*/ 1845045 w 3280697"/>
                <a:gd name="connsiteY23" fmla="*/ 1377478 h 4329160"/>
                <a:gd name="connsiteX24" fmla="*/ 2262489 w 3280697"/>
                <a:gd name="connsiteY24" fmla="*/ 1536504 h 4329160"/>
                <a:gd name="connsiteX25" fmla="*/ 2570602 w 3280697"/>
                <a:gd name="connsiteY25" fmla="*/ 1625956 h 4329160"/>
                <a:gd name="connsiteX26" fmla="*/ 2799202 w 3280697"/>
                <a:gd name="connsiteY26" fmla="*/ 1814799 h 4329160"/>
                <a:gd name="connsiteX27" fmla="*/ 2938350 w 3280697"/>
                <a:gd name="connsiteY27" fmla="*/ 2142791 h 4329160"/>
                <a:gd name="connsiteX28" fmla="*/ 2978106 w 3280697"/>
                <a:gd name="connsiteY28" fmla="*/ 2401208 h 4329160"/>
                <a:gd name="connsiteX29" fmla="*/ 2938350 w 3280697"/>
                <a:gd name="connsiteY29" fmla="*/ 2540356 h 4329160"/>
                <a:gd name="connsiteX30" fmla="*/ 3027802 w 3280697"/>
                <a:gd name="connsiteY30" fmla="*/ 2818652 h 4329160"/>
                <a:gd name="connsiteX31" fmla="*/ 3236524 w 3280697"/>
                <a:gd name="connsiteY31" fmla="*/ 3146643 h 4329160"/>
                <a:gd name="connsiteX32" fmla="*/ 3266341 w 3280697"/>
                <a:gd name="connsiteY32" fmla="*/ 3395121 h 4329160"/>
                <a:gd name="connsiteX33" fmla="*/ 3057619 w 3280697"/>
                <a:gd name="connsiteY33" fmla="*/ 3822504 h 4329160"/>
                <a:gd name="connsiteX34" fmla="*/ 2829019 w 3280697"/>
                <a:gd name="connsiteY34" fmla="*/ 4090860 h 4329160"/>
                <a:gd name="connsiteX35" fmla="*/ 2749506 w 3280697"/>
                <a:gd name="connsiteY35" fmla="*/ 4309521 h 4329160"/>
                <a:gd name="connsiteX36" fmla="*/ 453567 w 3280697"/>
                <a:gd name="connsiteY36" fmla="*/ 4299582 h 4329160"/>
                <a:gd name="connsiteX0" fmla="*/ 453567 w 3280697"/>
                <a:gd name="connsiteY0" fmla="*/ 4299582 h 4323442"/>
                <a:gd name="connsiteX1" fmla="*/ 205089 w 3280697"/>
                <a:gd name="connsiteY1" fmla="*/ 4140556 h 4323442"/>
                <a:gd name="connsiteX2" fmla="*/ 135515 w 3280697"/>
                <a:gd name="connsiteY2" fmla="*/ 3643599 h 4323442"/>
                <a:gd name="connsiteX3" fmla="*/ 125576 w 3280697"/>
                <a:gd name="connsiteY3" fmla="*/ 3335486 h 4323442"/>
                <a:gd name="connsiteX4" fmla="*/ 16245 w 3280697"/>
                <a:gd name="connsiteY4" fmla="*/ 3186399 h 4323442"/>
                <a:gd name="connsiteX5" fmla="*/ 16245 w 3280697"/>
                <a:gd name="connsiteY5" fmla="*/ 2908104 h 4323442"/>
                <a:gd name="connsiteX6" fmla="*/ 165332 w 3280697"/>
                <a:gd name="connsiteY6" fmla="*/ 2421086 h 4323442"/>
                <a:gd name="connsiteX7" fmla="*/ 383993 w 3280697"/>
                <a:gd name="connsiteY7" fmla="*/ 1874434 h 4323442"/>
                <a:gd name="connsiteX8" fmla="*/ 980341 w 3280697"/>
                <a:gd name="connsiteY8" fmla="*/ 1536504 h 4323442"/>
                <a:gd name="connsiteX9" fmla="*/ 1208941 w 3280697"/>
                <a:gd name="connsiteY9" fmla="*/ 1437112 h 4323442"/>
                <a:gd name="connsiteX10" fmla="*/ 1208941 w 3280697"/>
                <a:gd name="connsiteY10" fmla="*/ 1307904 h 4323442"/>
                <a:gd name="connsiteX11" fmla="*/ 1119489 w 3280697"/>
                <a:gd name="connsiteY11" fmla="*/ 1099182 h 4323442"/>
                <a:gd name="connsiteX12" fmla="*/ 960463 w 3280697"/>
                <a:gd name="connsiteY12" fmla="*/ 830826 h 4323442"/>
                <a:gd name="connsiteX13" fmla="*/ 980341 w 3280697"/>
                <a:gd name="connsiteY13" fmla="*/ 453139 h 4323442"/>
                <a:gd name="connsiteX14" fmla="*/ 1149306 w 3280697"/>
                <a:gd name="connsiteY14" fmla="*/ 125147 h 4323442"/>
                <a:gd name="connsiteX15" fmla="*/ 1377906 w 3280697"/>
                <a:gd name="connsiteY15" fmla="*/ 35695 h 4323442"/>
                <a:gd name="connsiteX16" fmla="*/ 1686019 w 3280697"/>
                <a:gd name="connsiteY16" fmla="*/ 5878 h 4323442"/>
                <a:gd name="connsiteX17" fmla="*/ 1954376 w 3280697"/>
                <a:gd name="connsiteY17" fmla="*/ 145026 h 4323442"/>
                <a:gd name="connsiteX18" fmla="*/ 2023950 w 3280697"/>
                <a:gd name="connsiteY18" fmla="*/ 502834 h 4323442"/>
                <a:gd name="connsiteX19" fmla="*/ 2073645 w 3280697"/>
                <a:gd name="connsiteY19" fmla="*/ 761252 h 4323442"/>
                <a:gd name="connsiteX20" fmla="*/ 2043828 w 3280697"/>
                <a:gd name="connsiteY20" fmla="*/ 880521 h 4323442"/>
                <a:gd name="connsiteX21" fmla="*/ 1924559 w 3280697"/>
                <a:gd name="connsiteY21" fmla="*/ 1019669 h 4323442"/>
                <a:gd name="connsiteX22" fmla="*/ 1825167 w 3280697"/>
                <a:gd name="connsiteY22" fmla="*/ 1238330 h 4323442"/>
                <a:gd name="connsiteX23" fmla="*/ 1845045 w 3280697"/>
                <a:gd name="connsiteY23" fmla="*/ 1377478 h 4323442"/>
                <a:gd name="connsiteX24" fmla="*/ 2262489 w 3280697"/>
                <a:gd name="connsiteY24" fmla="*/ 1536504 h 4323442"/>
                <a:gd name="connsiteX25" fmla="*/ 2570602 w 3280697"/>
                <a:gd name="connsiteY25" fmla="*/ 1625956 h 4323442"/>
                <a:gd name="connsiteX26" fmla="*/ 2799202 w 3280697"/>
                <a:gd name="connsiteY26" fmla="*/ 1814799 h 4323442"/>
                <a:gd name="connsiteX27" fmla="*/ 2938350 w 3280697"/>
                <a:gd name="connsiteY27" fmla="*/ 2142791 h 4323442"/>
                <a:gd name="connsiteX28" fmla="*/ 2978106 w 3280697"/>
                <a:gd name="connsiteY28" fmla="*/ 2401208 h 4323442"/>
                <a:gd name="connsiteX29" fmla="*/ 2938350 w 3280697"/>
                <a:gd name="connsiteY29" fmla="*/ 2540356 h 4323442"/>
                <a:gd name="connsiteX30" fmla="*/ 3027802 w 3280697"/>
                <a:gd name="connsiteY30" fmla="*/ 2818652 h 4323442"/>
                <a:gd name="connsiteX31" fmla="*/ 3236524 w 3280697"/>
                <a:gd name="connsiteY31" fmla="*/ 3146643 h 4323442"/>
                <a:gd name="connsiteX32" fmla="*/ 3266341 w 3280697"/>
                <a:gd name="connsiteY32" fmla="*/ 3395121 h 4323442"/>
                <a:gd name="connsiteX33" fmla="*/ 3057619 w 3280697"/>
                <a:gd name="connsiteY33" fmla="*/ 3822504 h 4323442"/>
                <a:gd name="connsiteX34" fmla="*/ 2829019 w 3280697"/>
                <a:gd name="connsiteY34" fmla="*/ 4090860 h 4323442"/>
                <a:gd name="connsiteX35" fmla="*/ 2749506 w 3280697"/>
                <a:gd name="connsiteY35" fmla="*/ 4309521 h 4323442"/>
                <a:gd name="connsiteX36" fmla="*/ 1570488 w 3280697"/>
                <a:gd name="connsiteY36" fmla="*/ 4300993 h 4323442"/>
                <a:gd name="connsiteX37" fmla="*/ 453567 w 3280697"/>
                <a:gd name="connsiteY37" fmla="*/ 4299582 h 4323442"/>
                <a:gd name="connsiteX0" fmla="*/ 453567 w 3280697"/>
                <a:gd name="connsiteY0" fmla="*/ 4299582 h 4324680"/>
                <a:gd name="connsiteX1" fmla="*/ 205089 w 3280697"/>
                <a:gd name="connsiteY1" fmla="*/ 4140556 h 4324680"/>
                <a:gd name="connsiteX2" fmla="*/ 135515 w 3280697"/>
                <a:gd name="connsiteY2" fmla="*/ 3643599 h 4324680"/>
                <a:gd name="connsiteX3" fmla="*/ 125576 w 3280697"/>
                <a:gd name="connsiteY3" fmla="*/ 3335486 h 4324680"/>
                <a:gd name="connsiteX4" fmla="*/ 16245 w 3280697"/>
                <a:gd name="connsiteY4" fmla="*/ 3186399 h 4324680"/>
                <a:gd name="connsiteX5" fmla="*/ 16245 w 3280697"/>
                <a:gd name="connsiteY5" fmla="*/ 2908104 h 4324680"/>
                <a:gd name="connsiteX6" fmla="*/ 165332 w 3280697"/>
                <a:gd name="connsiteY6" fmla="*/ 2421086 h 4324680"/>
                <a:gd name="connsiteX7" fmla="*/ 383993 w 3280697"/>
                <a:gd name="connsiteY7" fmla="*/ 1874434 h 4324680"/>
                <a:gd name="connsiteX8" fmla="*/ 980341 w 3280697"/>
                <a:gd name="connsiteY8" fmla="*/ 1536504 h 4324680"/>
                <a:gd name="connsiteX9" fmla="*/ 1208941 w 3280697"/>
                <a:gd name="connsiteY9" fmla="*/ 1437112 h 4324680"/>
                <a:gd name="connsiteX10" fmla="*/ 1208941 w 3280697"/>
                <a:gd name="connsiteY10" fmla="*/ 1307904 h 4324680"/>
                <a:gd name="connsiteX11" fmla="*/ 1119489 w 3280697"/>
                <a:gd name="connsiteY11" fmla="*/ 1099182 h 4324680"/>
                <a:gd name="connsiteX12" fmla="*/ 960463 w 3280697"/>
                <a:gd name="connsiteY12" fmla="*/ 830826 h 4324680"/>
                <a:gd name="connsiteX13" fmla="*/ 980341 w 3280697"/>
                <a:gd name="connsiteY13" fmla="*/ 453139 h 4324680"/>
                <a:gd name="connsiteX14" fmla="*/ 1149306 w 3280697"/>
                <a:gd name="connsiteY14" fmla="*/ 125147 h 4324680"/>
                <a:gd name="connsiteX15" fmla="*/ 1377906 w 3280697"/>
                <a:gd name="connsiteY15" fmla="*/ 35695 h 4324680"/>
                <a:gd name="connsiteX16" fmla="*/ 1686019 w 3280697"/>
                <a:gd name="connsiteY16" fmla="*/ 5878 h 4324680"/>
                <a:gd name="connsiteX17" fmla="*/ 1954376 w 3280697"/>
                <a:gd name="connsiteY17" fmla="*/ 145026 h 4324680"/>
                <a:gd name="connsiteX18" fmla="*/ 2023950 w 3280697"/>
                <a:gd name="connsiteY18" fmla="*/ 502834 h 4324680"/>
                <a:gd name="connsiteX19" fmla="*/ 2073645 w 3280697"/>
                <a:gd name="connsiteY19" fmla="*/ 761252 h 4324680"/>
                <a:gd name="connsiteX20" fmla="*/ 2043828 w 3280697"/>
                <a:gd name="connsiteY20" fmla="*/ 880521 h 4324680"/>
                <a:gd name="connsiteX21" fmla="*/ 1924559 w 3280697"/>
                <a:gd name="connsiteY21" fmla="*/ 1019669 h 4324680"/>
                <a:gd name="connsiteX22" fmla="*/ 1825167 w 3280697"/>
                <a:gd name="connsiteY22" fmla="*/ 1238330 h 4324680"/>
                <a:gd name="connsiteX23" fmla="*/ 1845045 w 3280697"/>
                <a:gd name="connsiteY23" fmla="*/ 1377478 h 4324680"/>
                <a:gd name="connsiteX24" fmla="*/ 2262489 w 3280697"/>
                <a:gd name="connsiteY24" fmla="*/ 1536504 h 4324680"/>
                <a:gd name="connsiteX25" fmla="*/ 2570602 w 3280697"/>
                <a:gd name="connsiteY25" fmla="*/ 1625956 h 4324680"/>
                <a:gd name="connsiteX26" fmla="*/ 2799202 w 3280697"/>
                <a:gd name="connsiteY26" fmla="*/ 1814799 h 4324680"/>
                <a:gd name="connsiteX27" fmla="*/ 2938350 w 3280697"/>
                <a:gd name="connsiteY27" fmla="*/ 2142791 h 4324680"/>
                <a:gd name="connsiteX28" fmla="*/ 2978106 w 3280697"/>
                <a:gd name="connsiteY28" fmla="*/ 2401208 h 4324680"/>
                <a:gd name="connsiteX29" fmla="*/ 2938350 w 3280697"/>
                <a:gd name="connsiteY29" fmla="*/ 2540356 h 4324680"/>
                <a:gd name="connsiteX30" fmla="*/ 3027802 w 3280697"/>
                <a:gd name="connsiteY30" fmla="*/ 2818652 h 4324680"/>
                <a:gd name="connsiteX31" fmla="*/ 3236524 w 3280697"/>
                <a:gd name="connsiteY31" fmla="*/ 3146643 h 4324680"/>
                <a:gd name="connsiteX32" fmla="*/ 3266341 w 3280697"/>
                <a:gd name="connsiteY32" fmla="*/ 3395121 h 4324680"/>
                <a:gd name="connsiteX33" fmla="*/ 3057619 w 3280697"/>
                <a:gd name="connsiteY33" fmla="*/ 3822504 h 4324680"/>
                <a:gd name="connsiteX34" fmla="*/ 2829019 w 3280697"/>
                <a:gd name="connsiteY34" fmla="*/ 4090860 h 4324680"/>
                <a:gd name="connsiteX35" fmla="*/ 2749506 w 3280697"/>
                <a:gd name="connsiteY35" fmla="*/ 4309521 h 4324680"/>
                <a:gd name="connsiteX36" fmla="*/ 1570488 w 3280697"/>
                <a:gd name="connsiteY36" fmla="*/ 4300993 h 4324680"/>
                <a:gd name="connsiteX37" fmla="*/ 453567 w 3280697"/>
                <a:gd name="connsiteY37" fmla="*/ 4299582 h 4324680"/>
                <a:gd name="connsiteX0" fmla="*/ 453566 w 3280697"/>
                <a:gd name="connsiteY0" fmla="*/ 4274164 h 4324680"/>
                <a:gd name="connsiteX1" fmla="*/ 205089 w 3280697"/>
                <a:gd name="connsiteY1" fmla="*/ 4140556 h 4324680"/>
                <a:gd name="connsiteX2" fmla="*/ 135515 w 3280697"/>
                <a:gd name="connsiteY2" fmla="*/ 3643599 h 4324680"/>
                <a:gd name="connsiteX3" fmla="*/ 125576 w 3280697"/>
                <a:gd name="connsiteY3" fmla="*/ 3335486 h 4324680"/>
                <a:gd name="connsiteX4" fmla="*/ 16245 w 3280697"/>
                <a:gd name="connsiteY4" fmla="*/ 3186399 h 4324680"/>
                <a:gd name="connsiteX5" fmla="*/ 16245 w 3280697"/>
                <a:gd name="connsiteY5" fmla="*/ 2908104 h 4324680"/>
                <a:gd name="connsiteX6" fmla="*/ 165332 w 3280697"/>
                <a:gd name="connsiteY6" fmla="*/ 2421086 h 4324680"/>
                <a:gd name="connsiteX7" fmla="*/ 383993 w 3280697"/>
                <a:gd name="connsiteY7" fmla="*/ 1874434 h 4324680"/>
                <a:gd name="connsiteX8" fmla="*/ 980341 w 3280697"/>
                <a:gd name="connsiteY8" fmla="*/ 1536504 h 4324680"/>
                <a:gd name="connsiteX9" fmla="*/ 1208941 w 3280697"/>
                <a:gd name="connsiteY9" fmla="*/ 1437112 h 4324680"/>
                <a:gd name="connsiteX10" fmla="*/ 1208941 w 3280697"/>
                <a:gd name="connsiteY10" fmla="*/ 1307904 h 4324680"/>
                <a:gd name="connsiteX11" fmla="*/ 1119489 w 3280697"/>
                <a:gd name="connsiteY11" fmla="*/ 1099182 h 4324680"/>
                <a:gd name="connsiteX12" fmla="*/ 960463 w 3280697"/>
                <a:gd name="connsiteY12" fmla="*/ 830826 h 4324680"/>
                <a:gd name="connsiteX13" fmla="*/ 980341 w 3280697"/>
                <a:gd name="connsiteY13" fmla="*/ 453139 h 4324680"/>
                <a:gd name="connsiteX14" fmla="*/ 1149306 w 3280697"/>
                <a:gd name="connsiteY14" fmla="*/ 125147 h 4324680"/>
                <a:gd name="connsiteX15" fmla="*/ 1377906 w 3280697"/>
                <a:gd name="connsiteY15" fmla="*/ 35695 h 4324680"/>
                <a:gd name="connsiteX16" fmla="*/ 1686019 w 3280697"/>
                <a:gd name="connsiteY16" fmla="*/ 5878 h 4324680"/>
                <a:gd name="connsiteX17" fmla="*/ 1954376 w 3280697"/>
                <a:gd name="connsiteY17" fmla="*/ 145026 h 4324680"/>
                <a:gd name="connsiteX18" fmla="*/ 2023950 w 3280697"/>
                <a:gd name="connsiteY18" fmla="*/ 502834 h 4324680"/>
                <a:gd name="connsiteX19" fmla="*/ 2073645 w 3280697"/>
                <a:gd name="connsiteY19" fmla="*/ 761252 h 4324680"/>
                <a:gd name="connsiteX20" fmla="*/ 2043828 w 3280697"/>
                <a:gd name="connsiteY20" fmla="*/ 880521 h 4324680"/>
                <a:gd name="connsiteX21" fmla="*/ 1924559 w 3280697"/>
                <a:gd name="connsiteY21" fmla="*/ 1019669 h 4324680"/>
                <a:gd name="connsiteX22" fmla="*/ 1825167 w 3280697"/>
                <a:gd name="connsiteY22" fmla="*/ 1238330 h 4324680"/>
                <a:gd name="connsiteX23" fmla="*/ 1845045 w 3280697"/>
                <a:gd name="connsiteY23" fmla="*/ 1377478 h 4324680"/>
                <a:gd name="connsiteX24" fmla="*/ 2262489 w 3280697"/>
                <a:gd name="connsiteY24" fmla="*/ 1536504 h 4324680"/>
                <a:gd name="connsiteX25" fmla="*/ 2570602 w 3280697"/>
                <a:gd name="connsiteY25" fmla="*/ 1625956 h 4324680"/>
                <a:gd name="connsiteX26" fmla="*/ 2799202 w 3280697"/>
                <a:gd name="connsiteY26" fmla="*/ 1814799 h 4324680"/>
                <a:gd name="connsiteX27" fmla="*/ 2938350 w 3280697"/>
                <a:gd name="connsiteY27" fmla="*/ 2142791 h 4324680"/>
                <a:gd name="connsiteX28" fmla="*/ 2978106 w 3280697"/>
                <a:gd name="connsiteY28" fmla="*/ 2401208 h 4324680"/>
                <a:gd name="connsiteX29" fmla="*/ 2938350 w 3280697"/>
                <a:gd name="connsiteY29" fmla="*/ 2540356 h 4324680"/>
                <a:gd name="connsiteX30" fmla="*/ 3027802 w 3280697"/>
                <a:gd name="connsiteY30" fmla="*/ 2818652 h 4324680"/>
                <a:gd name="connsiteX31" fmla="*/ 3236524 w 3280697"/>
                <a:gd name="connsiteY31" fmla="*/ 3146643 h 4324680"/>
                <a:gd name="connsiteX32" fmla="*/ 3266341 w 3280697"/>
                <a:gd name="connsiteY32" fmla="*/ 3395121 h 4324680"/>
                <a:gd name="connsiteX33" fmla="*/ 3057619 w 3280697"/>
                <a:gd name="connsiteY33" fmla="*/ 3822504 h 4324680"/>
                <a:gd name="connsiteX34" fmla="*/ 2829019 w 3280697"/>
                <a:gd name="connsiteY34" fmla="*/ 4090860 h 4324680"/>
                <a:gd name="connsiteX35" fmla="*/ 2749506 w 3280697"/>
                <a:gd name="connsiteY35" fmla="*/ 4309521 h 4324680"/>
                <a:gd name="connsiteX36" fmla="*/ 1570488 w 3280697"/>
                <a:gd name="connsiteY36" fmla="*/ 4300993 h 4324680"/>
                <a:gd name="connsiteX37" fmla="*/ 453566 w 3280697"/>
                <a:gd name="connsiteY37" fmla="*/ 4274164 h 4324680"/>
                <a:gd name="connsiteX0" fmla="*/ 453566 w 3280697"/>
                <a:gd name="connsiteY0" fmla="*/ 4274164 h 4324680"/>
                <a:gd name="connsiteX1" fmla="*/ 205089 w 3280697"/>
                <a:gd name="connsiteY1" fmla="*/ 4140556 h 4324680"/>
                <a:gd name="connsiteX2" fmla="*/ 135515 w 3280697"/>
                <a:gd name="connsiteY2" fmla="*/ 3643599 h 4324680"/>
                <a:gd name="connsiteX3" fmla="*/ 125576 w 3280697"/>
                <a:gd name="connsiteY3" fmla="*/ 3335486 h 4324680"/>
                <a:gd name="connsiteX4" fmla="*/ 16245 w 3280697"/>
                <a:gd name="connsiteY4" fmla="*/ 3186399 h 4324680"/>
                <a:gd name="connsiteX5" fmla="*/ 16245 w 3280697"/>
                <a:gd name="connsiteY5" fmla="*/ 2908104 h 4324680"/>
                <a:gd name="connsiteX6" fmla="*/ 165332 w 3280697"/>
                <a:gd name="connsiteY6" fmla="*/ 2421086 h 4324680"/>
                <a:gd name="connsiteX7" fmla="*/ 383993 w 3280697"/>
                <a:gd name="connsiteY7" fmla="*/ 1874434 h 4324680"/>
                <a:gd name="connsiteX8" fmla="*/ 980341 w 3280697"/>
                <a:gd name="connsiteY8" fmla="*/ 1536504 h 4324680"/>
                <a:gd name="connsiteX9" fmla="*/ 1208941 w 3280697"/>
                <a:gd name="connsiteY9" fmla="*/ 1437112 h 4324680"/>
                <a:gd name="connsiteX10" fmla="*/ 1208941 w 3280697"/>
                <a:gd name="connsiteY10" fmla="*/ 1307904 h 4324680"/>
                <a:gd name="connsiteX11" fmla="*/ 1119489 w 3280697"/>
                <a:gd name="connsiteY11" fmla="*/ 1099182 h 4324680"/>
                <a:gd name="connsiteX12" fmla="*/ 960463 w 3280697"/>
                <a:gd name="connsiteY12" fmla="*/ 830826 h 4324680"/>
                <a:gd name="connsiteX13" fmla="*/ 980341 w 3280697"/>
                <a:gd name="connsiteY13" fmla="*/ 453139 h 4324680"/>
                <a:gd name="connsiteX14" fmla="*/ 1149306 w 3280697"/>
                <a:gd name="connsiteY14" fmla="*/ 125147 h 4324680"/>
                <a:gd name="connsiteX15" fmla="*/ 1377906 w 3280697"/>
                <a:gd name="connsiteY15" fmla="*/ 35695 h 4324680"/>
                <a:gd name="connsiteX16" fmla="*/ 1686019 w 3280697"/>
                <a:gd name="connsiteY16" fmla="*/ 5878 h 4324680"/>
                <a:gd name="connsiteX17" fmla="*/ 1954376 w 3280697"/>
                <a:gd name="connsiteY17" fmla="*/ 145026 h 4324680"/>
                <a:gd name="connsiteX18" fmla="*/ 2023950 w 3280697"/>
                <a:gd name="connsiteY18" fmla="*/ 502834 h 4324680"/>
                <a:gd name="connsiteX19" fmla="*/ 2073645 w 3280697"/>
                <a:gd name="connsiteY19" fmla="*/ 761252 h 4324680"/>
                <a:gd name="connsiteX20" fmla="*/ 2043828 w 3280697"/>
                <a:gd name="connsiteY20" fmla="*/ 880521 h 4324680"/>
                <a:gd name="connsiteX21" fmla="*/ 1924559 w 3280697"/>
                <a:gd name="connsiteY21" fmla="*/ 1019669 h 4324680"/>
                <a:gd name="connsiteX22" fmla="*/ 1825167 w 3280697"/>
                <a:gd name="connsiteY22" fmla="*/ 1238330 h 4324680"/>
                <a:gd name="connsiteX23" fmla="*/ 1845045 w 3280697"/>
                <a:gd name="connsiteY23" fmla="*/ 1377478 h 4324680"/>
                <a:gd name="connsiteX24" fmla="*/ 2262489 w 3280697"/>
                <a:gd name="connsiteY24" fmla="*/ 1536504 h 4324680"/>
                <a:gd name="connsiteX25" fmla="*/ 2570602 w 3280697"/>
                <a:gd name="connsiteY25" fmla="*/ 1625956 h 4324680"/>
                <a:gd name="connsiteX26" fmla="*/ 2799202 w 3280697"/>
                <a:gd name="connsiteY26" fmla="*/ 1814799 h 4324680"/>
                <a:gd name="connsiteX27" fmla="*/ 2938350 w 3280697"/>
                <a:gd name="connsiteY27" fmla="*/ 2142791 h 4324680"/>
                <a:gd name="connsiteX28" fmla="*/ 2978106 w 3280697"/>
                <a:gd name="connsiteY28" fmla="*/ 2401208 h 4324680"/>
                <a:gd name="connsiteX29" fmla="*/ 2938350 w 3280697"/>
                <a:gd name="connsiteY29" fmla="*/ 2540356 h 4324680"/>
                <a:gd name="connsiteX30" fmla="*/ 3027802 w 3280697"/>
                <a:gd name="connsiteY30" fmla="*/ 2818652 h 4324680"/>
                <a:gd name="connsiteX31" fmla="*/ 3236524 w 3280697"/>
                <a:gd name="connsiteY31" fmla="*/ 3146643 h 4324680"/>
                <a:gd name="connsiteX32" fmla="*/ 3266341 w 3280697"/>
                <a:gd name="connsiteY32" fmla="*/ 3395121 h 4324680"/>
                <a:gd name="connsiteX33" fmla="*/ 3057619 w 3280697"/>
                <a:gd name="connsiteY33" fmla="*/ 3822504 h 4324680"/>
                <a:gd name="connsiteX34" fmla="*/ 2829019 w 3280697"/>
                <a:gd name="connsiteY34" fmla="*/ 4090860 h 4324680"/>
                <a:gd name="connsiteX35" fmla="*/ 2749506 w 3280697"/>
                <a:gd name="connsiteY35" fmla="*/ 4309521 h 4324680"/>
                <a:gd name="connsiteX36" fmla="*/ 1570488 w 3280697"/>
                <a:gd name="connsiteY36" fmla="*/ 4300993 h 4324680"/>
                <a:gd name="connsiteX37" fmla="*/ 453566 w 3280697"/>
                <a:gd name="connsiteY37" fmla="*/ 4274164 h 4324680"/>
                <a:gd name="connsiteX0" fmla="*/ 453566 w 3280697"/>
                <a:gd name="connsiteY0" fmla="*/ 4274164 h 4324680"/>
                <a:gd name="connsiteX1" fmla="*/ 205089 w 3280697"/>
                <a:gd name="connsiteY1" fmla="*/ 4140556 h 4324680"/>
                <a:gd name="connsiteX2" fmla="*/ 135515 w 3280697"/>
                <a:gd name="connsiteY2" fmla="*/ 3643599 h 4324680"/>
                <a:gd name="connsiteX3" fmla="*/ 125576 w 3280697"/>
                <a:gd name="connsiteY3" fmla="*/ 3335486 h 4324680"/>
                <a:gd name="connsiteX4" fmla="*/ 16245 w 3280697"/>
                <a:gd name="connsiteY4" fmla="*/ 3186399 h 4324680"/>
                <a:gd name="connsiteX5" fmla="*/ 16245 w 3280697"/>
                <a:gd name="connsiteY5" fmla="*/ 2908104 h 4324680"/>
                <a:gd name="connsiteX6" fmla="*/ 165332 w 3280697"/>
                <a:gd name="connsiteY6" fmla="*/ 2421086 h 4324680"/>
                <a:gd name="connsiteX7" fmla="*/ 383993 w 3280697"/>
                <a:gd name="connsiteY7" fmla="*/ 1874434 h 4324680"/>
                <a:gd name="connsiteX8" fmla="*/ 980341 w 3280697"/>
                <a:gd name="connsiteY8" fmla="*/ 1536504 h 4324680"/>
                <a:gd name="connsiteX9" fmla="*/ 1208941 w 3280697"/>
                <a:gd name="connsiteY9" fmla="*/ 1437112 h 4324680"/>
                <a:gd name="connsiteX10" fmla="*/ 1208941 w 3280697"/>
                <a:gd name="connsiteY10" fmla="*/ 1307904 h 4324680"/>
                <a:gd name="connsiteX11" fmla="*/ 1119489 w 3280697"/>
                <a:gd name="connsiteY11" fmla="*/ 1099182 h 4324680"/>
                <a:gd name="connsiteX12" fmla="*/ 960463 w 3280697"/>
                <a:gd name="connsiteY12" fmla="*/ 830826 h 4324680"/>
                <a:gd name="connsiteX13" fmla="*/ 980341 w 3280697"/>
                <a:gd name="connsiteY13" fmla="*/ 453139 h 4324680"/>
                <a:gd name="connsiteX14" fmla="*/ 1149306 w 3280697"/>
                <a:gd name="connsiteY14" fmla="*/ 125147 h 4324680"/>
                <a:gd name="connsiteX15" fmla="*/ 1377906 w 3280697"/>
                <a:gd name="connsiteY15" fmla="*/ 35695 h 4324680"/>
                <a:gd name="connsiteX16" fmla="*/ 1686019 w 3280697"/>
                <a:gd name="connsiteY16" fmla="*/ 5878 h 4324680"/>
                <a:gd name="connsiteX17" fmla="*/ 1954376 w 3280697"/>
                <a:gd name="connsiteY17" fmla="*/ 145026 h 4324680"/>
                <a:gd name="connsiteX18" fmla="*/ 2023950 w 3280697"/>
                <a:gd name="connsiteY18" fmla="*/ 502834 h 4324680"/>
                <a:gd name="connsiteX19" fmla="*/ 2073645 w 3280697"/>
                <a:gd name="connsiteY19" fmla="*/ 761252 h 4324680"/>
                <a:gd name="connsiteX20" fmla="*/ 2043828 w 3280697"/>
                <a:gd name="connsiteY20" fmla="*/ 880521 h 4324680"/>
                <a:gd name="connsiteX21" fmla="*/ 1924559 w 3280697"/>
                <a:gd name="connsiteY21" fmla="*/ 1019669 h 4324680"/>
                <a:gd name="connsiteX22" fmla="*/ 1825167 w 3280697"/>
                <a:gd name="connsiteY22" fmla="*/ 1238330 h 4324680"/>
                <a:gd name="connsiteX23" fmla="*/ 1845045 w 3280697"/>
                <a:gd name="connsiteY23" fmla="*/ 1377478 h 4324680"/>
                <a:gd name="connsiteX24" fmla="*/ 2262489 w 3280697"/>
                <a:gd name="connsiteY24" fmla="*/ 1536504 h 4324680"/>
                <a:gd name="connsiteX25" fmla="*/ 2570602 w 3280697"/>
                <a:gd name="connsiteY25" fmla="*/ 1625956 h 4324680"/>
                <a:gd name="connsiteX26" fmla="*/ 2799202 w 3280697"/>
                <a:gd name="connsiteY26" fmla="*/ 1814799 h 4324680"/>
                <a:gd name="connsiteX27" fmla="*/ 2938350 w 3280697"/>
                <a:gd name="connsiteY27" fmla="*/ 2142791 h 4324680"/>
                <a:gd name="connsiteX28" fmla="*/ 2978106 w 3280697"/>
                <a:gd name="connsiteY28" fmla="*/ 2401208 h 4324680"/>
                <a:gd name="connsiteX29" fmla="*/ 2938350 w 3280697"/>
                <a:gd name="connsiteY29" fmla="*/ 2540356 h 4324680"/>
                <a:gd name="connsiteX30" fmla="*/ 3027802 w 3280697"/>
                <a:gd name="connsiteY30" fmla="*/ 2818652 h 4324680"/>
                <a:gd name="connsiteX31" fmla="*/ 3236524 w 3280697"/>
                <a:gd name="connsiteY31" fmla="*/ 3146643 h 4324680"/>
                <a:gd name="connsiteX32" fmla="*/ 3266341 w 3280697"/>
                <a:gd name="connsiteY32" fmla="*/ 3395121 h 4324680"/>
                <a:gd name="connsiteX33" fmla="*/ 3057619 w 3280697"/>
                <a:gd name="connsiteY33" fmla="*/ 3822504 h 4324680"/>
                <a:gd name="connsiteX34" fmla="*/ 2829019 w 3280697"/>
                <a:gd name="connsiteY34" fmla="*/ 4090860 h 4324680"/>
                <a:gd name="connsiteX35" fmla="*/ 2749506 w 3280697"/>
                <a:gd name="connsiteY35" fmla="*/ 4309521 h 4324680"/>
                <a:gd name="connsiteX36" fmla="*/ 1570488 w 3280697"/>
                <a:gd name="connsiteY36" fmla="*/ 4300993 h 4324680"/>
                <a:gd name="connsiteX37" fmla="*/ 453566 w 3280697"/>
                <a:gd name="connsiteY37" fmla="*/ 4274164 h 4324680"/>
                <a:gd name="connsiteX0" fmla="*/ 453566 w 3280697"/>
                <a:gd name="connsiteY0" fmla="*/ 4274164 h 4319820"/>
                <a:gd name="connsiteX1" fmla="*/ 205089 w 3280697"/>
                <a:gd name="connsiteY1" fmla="*/ 4140556 h 4319820"/>
                <a:gd name="connsiteX2" fmla="*/ 135515 w 3280697"/>
                <a:gd name="connsiteY2" fmla="*/ 3643599 h 4319820"/>
                <a:gd name="connsiteX3" fmla="*/ 125576 w 3280697"/>
                <a:gd name="connsiteY3" fmla="*/ 3335486 h 4319820"/>
                <a:gd name="connsiteX4" fmla="*/ 16245 w 3280697"/>
                <a:gd name="connsiteY4" fmla="*/ 3186399 h 4319820"/>
                <a:gd name="connsiteX5" fmla="*/ 16245 w 3280697"/>
                <a:gd name="connsiteY5" fmla="*/ 2908104 h 4319820"/>
                <a:gd name="connsiteX6" fmla="*/ 165332 w 3280697"/>
                <a:gd name="connsiteY6" fmla="*/ 2421086 h 4319820"/>
                <a:gd name="connsiteX7" fmla="*/ 383993 w 3280697"/>
                <a:gd name="connsiteY7" fmla="*/ 1874434 h 4319820"/>
                <a:gd name="connsiteX8" fmla="*/ 980341 w 3280697"/>
                <a:gd name="connsiteY8" fmla="*/ 1536504 h 4319820"/>
                <a:gd name="connsiteX9" fmla="*/ 1208941 w 3280697"/>
                <a:gd name="connsiteY9" fmla="*/ 1437112 h 4319820"/>
                <a:gd name="connsiteX10" fmla="*/ 1208941 w 3280697"/>
                <a:gd name="connsiteY10" fmla="*/ 1307904 h 4319820"/>
                <a:gd name="connsiteX11" fmla="*/ 1119489 w 3280697"/>
                <a:gd name="connsiteY11" fmla="*/ 1099182 h 4319820"/>
                <a:gd name="connsiteX12" fmla="*/ 960463 w 3280697"/>
                <a:gd name="connsiteY12" fmla="*/ 830826 h 4319820"/>
                <a:gd name="connsiteX13" fmla="*/ 980341 w 3280697"/>
                <a:gd name="connsiteY13" fmla="*/ 453139 h 4319820"/>
                <a:gd name="connsiteX14" fmla="*/ 1149306 w 3280697"/>
                <a:gd name="connsiteY14" fmla="*/ 125147 h 4319820"/>
                <a:gd name="connsiteX15" fmla="*/ 1377906 w 3280697"/>
                <a:gd name="connsiteY15" fmla="*/ 35695 h 4319820"/>
                <a:gd name="connsiteX16" fmla="*/ 1686019 w 3280697"/>
                <a:gd name="connsiteY16" fmla="*/ 5878 h 4319820"/>
                <a:gd name="connsiteX17" fmla="*/ 1954376 w 3280697"/>
                <a:gd name="connsiteY17" fmla="*/ 145026 h 4319820"/>
                <a:gd name="connsiteX18" fmla="*/ 2023950 w 3280697"/>
                <a:gd name="connsiteY18" fmla="*/ 502834 h 4319820"/>
                <a:gd name="connsiteX19" fmla="*/ 2073645 w 3280697"/>
                <a:gd name="connsiteY19" fmla="*/ 761252 h 4319820"/>
                <a:gd name="connsiteX20" fmla="*/ 2043828 w 3280697"/>
                <a:gd name="connsiteY20" fmla="*/ 880521 h 4319820"/>
                <a:gd name="connsiteX21" fmla="*/ 1924559 w 3280697"/>
                <a:gd name="connsiteY21" fmla="*/ 1019669 h 4319820"/>
                <a:gd name="connsiteX22" fmla="*/ 1825167 w 3280697"/>
                <a:gd name="connsiteY22" fmla="*/ 1238330 h 4319820"/>
                <a:gd name="connsiteX23" fmla="*/ 1845045 w 3280697"/>
                <a:gd name="connsiteY23" fmla="*/ 1377478 h 4319820"/>
                <a:gd name="connsiteX24" fmla="*/ 2262489 w 3280697"/>
                <a:gd name="connsiteY24" fmla="*/ 1536504 h 4319820"/>
                <a:gd name="connsiteX25" fmla="*/ 2570602 w 3280697"/>
                <a:gd name="connsiteY25" fmla="*/ 1625956 h 4319820"/>
                <a:gd name="connsiteX26" fmla="*/ 2799202 w 3280697"/>
                <a:gd name="connsiteY26" fmla="*/ 1814799 h 4319820"/>
                <a:gd name="connsiteX27" fmla="*/ 2938350 w 3280697"/>
                <a:gd name="connsiteY27" fmla="*/ 2142791 h 4319820"/>
                <a:gd name="connsiteX28" fmla="*/ 2978106 w 3280697"/>
                <a:gd name="connsiteY28" fmla="*/ 2401208 h 4319820"/>
                <a:gd name="connsiteX29" fmla="*/ 2938350 w 3280697"/>
                <a:gd name="connsiteY29" fmla="*/ 2540356 h 4319820"/>
                <a:gd name="connsiteX30" fmla="*/ 3027802 w 3280697"/>
                <a:gd name="connsiteY30" fmla="*/ 2818652 h 4319820"/>
                <a:gd name="connsiteX31" fmla="*/ 3236524 w 3280697"/>
                <a:gd name="connsiteY31" fmla="*/ 3146643 h 4319820"/>
                <a:gd name="connsiteX32" fmla="*/ 3266341 w 3280697"/>
                <a:gd name="connsiteY32" fmla="*/ 3395121 h 4319820"/>
                <a:gd name="connsiteX33" fmla="*/ 3057619 w 3280697"/>
                <a:gd name="connsiteY33" fmla="*/ 3822504 h 4319820"/>
                <a:gd name="connsiteX34" fmla="*/ 2829019 w 3280697"/>
                <a:gd name="connsiteY34" fmla="*/ 4090860 h 4319820"/>
                <a:gd name="connsiteX35" fmla="*/ 2749506 w 3280697"/>
                <a:gd name="connsiteY35" fmla="*/ 4309521 h 4319820"/>
                <a:gd name="connsiteX36" fmla="*/ 1576842 w 3280697"/>
                <a:gd name="connsiteY36" fmla="*/ 4281928 h 4319820"/>
                <a:gd name="connsiteX37" fmla="*/ 453566 w 3280697"/>
                <a:gd name="connsiteY37" fmla="*/ 4274164 h 4319820"/>
                <a:gd name="connsiteX0" fmla="*/ 453566 w 3280697"/>
                <a:gd name="connsiteY0" fmla="*/ 4274164 h 4319079"/>
                <a:gd name="connsiteX1" fmla="*/ 205089 w 3280697"/>
                <a:gd name="connsiteY1" fmla="*/ 4140556 h 4319079"/>
                <a:gd name="connsiteX2" fmla="*/ 135515 w 3280697"/>
                <a:gd name="connsiteY2" fmla="*/ 3643599 h 4319079"/>
                <a:gd name="connsiteX3" fmla="*/ 125576 w 3280697"/>
                <a:gd name="connsiteY3" fmla="*/ 3335486 h 4319079"/>
                <a:gd name="connsiteX4" fmla="*/ 16245 w 3280697"/>
                <a:gd name="connsiteY4" fmla="*/ 3186399 h 4319079"/>
                <a:gd name="connsiteX5" fmla="*/ 16245 w 3280697"/>
                <a:gd name="connsiteY5" fmla="*/ 2908104 h 4319079"/>
                <a:gd name="connsiteX6" fmla="*/ 165332 w 3280697"/>
                <a:gd name="connsiteY6" fmla="*/ 2421086 h 4319079"/>
                <a:gd name="connsiteX7" fmla="*/ 383993 w 3280697"/>
                <a:gd name="connsiteY7" fmla="*/ 1874434 h 4319079"/>
                <a:gd name="connsiteX8" fmla="*/ 980341 w 3280697"/>
                <a:gd name="connsiteY8" fmla="*/ 1536504 h 4319079"/>
                <a:gd name="connsiteX9" fmla="*/ 1208941 w 3280697"/>
                <a:gd name="connsiteY9" fmla="*/ 1437112 h 4319079"/>
                <a:gd name="connsiteX10" fmla="*/ 1208941 w 3280697"/>
                <a:gd name="connsiteY10" fmla="*/ 1307904 h 4319079"/>
                <a:gd name="connsiteX11" fmla="*/ 1119489 w 3280697"/>
                <a:gd name="connsiteY11" fmla="*/ 1099182 h 4319079"/>
                <a:gd name="connsiteX12" fmla="*/ 960463 w 3280697"/>
                <a:gd name="connsiteY12" fmla="*/ 830826 h 4319079"/>
                <a:gd name="connsiteX13" fmla="*/ 980341 w 3280697"/>
                <a:gd name="connsiteY13" fmla="*/ 453139 h 4319079"/>
                <a:gd name="connsiteX14" fmla="*/ 1149306 w 3280697"/>
                <a:gd name="connsiteY14" fmla="*/ 125147 h 4319079"/>
                <a:gd name="connsiteX15" fmla="*/ 1377906 w 3280697"/>
                <a:gd name="connsiteY15" fmla="*/ 35695 h 4319079"/>
                <a:gd name="connsiteX16" fmla="*/ 1686019 w 3280697"/>
                <a:gd name="connsiteY16" fmla="*/ 5878 h 4319079"/>
                <a:gd name="connsiteX17" fmla="*/ 1954376 w 3280697"/>
                <a:gd name="connsiteY17" fmla="*/ 145026 h 4319079"/>
                <a:gd name="connsiteX18" fmla="*/ 2023950 w 3280697"/>
                <a:gd name="connsiteY18" fmla="*/ 502834 h 4319079"/>
                <a:gd name="connsiteX19" fmla="*/ 2073645 w 3280697"/>
                <a:gd name="connsiteY19" fmla="*/ 761252 h 4319079"/>
                <a:gd name="connsiteX20" fmla="*/ 2043828 w 3280697"/>
                <a:gd name="connsiteY20" fmla="*/ 880521 h 4319079"/>
                <a:gd name="connsiteX21" fmla="*/ 1924559 w 3280697"/>
                <a:gd name="connsiteY21" fmla="*/ 1019669 h 4319079"/>
                <a:gd name="connsiteX22" fmla="*/ 1825167 w 3280697"/>
                <a:gd name="connsiteY22" fmla="*/ 1238330 h 4319079"/>
                <a:gd name="connsiteX23" fmla="*/ 1845045 w 3280697"/>
                <a:gd name="connsiteY23" fmla="*/ 1377478 h 4319079"/>
                <a:gd name="connsiteX24" fmla="*/ 2262489 w 3280697"/>
                <a:gd name="connsiteY24" fmla="*/ 1536504 h 4319079"/>
                <a:gd name="connsiteX25" fmla="*/ 2570602 w 3280697"/>
                <a:gd name="connsiteY25" fmla="*/ 1625956 h 4319079"/>
                <a:gd name="connsiteX26" fmla="*/ 2799202 w 3280697"/>
                <a:gd name="connsiteY26" fmla="*/ 1814799 h 4319079"/>
                <a:gd name="connsiteX27" fmla="*/ 2938350 w 3280697"/>
                <a:gd name="connsiteY27" fmla="*/ 2142791 h 4319079"/>
                <a:gd name="connsiteX28" fmla="*/ 2978106 w 3280697"/>
                <a:gd name="connsiteY28" fmla="*/ 2401208 h 4319079"/>
                <a:gd name="connsiteX29" fmla="*/ 2938350 w 3280697"/>
                <a:gd name="connsiteY29" fmla="*/ 2540356 h 4319079"/>
                <a:gd name="connsiteX30" fmla="*/ 3027802 w 3280697"/>
                <a:gd name="connsiteY30" fmla="*/ 2818652 h 4319079"/>
                <a:gd name="connsiteX31" fmla="*/ 3236524 w 3280697"/>
                <a:gd name="connsiteY31" fmla="*/ 3146643 h 4319079"/>
                <a:gd name="connsiteX32" fmla="*/ 3266341 w 3280697"/>
                <a:gd name="connsiteY32" fmla="*/ 3395121 h 4319079"/>
                <a:gd name="connsiteX33" fmla="*/ 3057619 w 3280697"/>
                <a:gd name="connsiteY33" fmla="*/ 3822504 h 4319079"/>
                <a:gd name="connsiteX34" fmla="*/ 2829019 w 3280697"/>
                <a:gd name="connsiteY34" fmla="*/ 4090860 h 4319079"/>
                <a:gd name="connsiteX35" fmla="*/ 2749506 w 3280697"/>
                <a:gd name="connsiteY35" fmla="*/ 4309521 h 4319079"/>
                <a:gd name="connsiteX36" fmla="*/ 1576842 w 3280697"/>
                <a:gd name="connsiteY36" fmla="*/ 4281928 h 4319079"/>
                <a:gd name="connsiteX37" fmla="*/ 453566 w 3280697"/>
                <a:gd name="connsiteY37" fmla="*/ 4274164 h 4319079"/>
                <a:gd name="connsiteX0" fmla="*/ 453566 w 3280697"/>
                <a:gd name="connsiteY0" fmla="*/ 4274164 h 4302984"/>
                <a:gd name="connsiteX1" fmla="*/ 205089 w 3280697"/>
                <a:gd name="connsiteY1" fmla="*/ 4140556 h 4302984"/>
                <a:gd name="connsiteX2" fmla="*/ 135515 w 3280697"/>
                <a:gd name="connsiteY2" fmla="*/ 3643599 h 4302984"/>
                <a:gd name="connsiteX3" fmla="*/ 125576 w 3280697"/>
                <a:gd name="connsiteY3" fmla="*/ 3335486 h 4302984"/>
                <a:gd name="connsiteX4" fmla="*/ 16245 w 3280697"/>
                <a:gd name="connsiteY4" fmla="*/ 3186399 h 4302984"/>
                <a:gd name="connsiteX5" fmla="*/ 16245 w 3280697"/>
                <a:gd name="connsiteY5" fmla="*/ 2908104 h 4302984"/>
                <a:gd name="connsiteX6" fmla="*/ 165332 w 3280697"/>
                <a:gd name="connsiteY6" fmla="*/ 2421086 h 4302984"/>
                <a:gd name="connsiteX7" fmla="*/ 383993 w 3280697"/>
                <a:gd name="connsiteY7" fmla="*/ 1874434 h 4302984"/>
                <a:gd name="connsiteX8" fmla="*/ 980341 w 3280697"/>
                <a:gd name="connsiteY8" fmla="*/ 1536504 h 4302984"/>
                <a:gd name="connsiteX9" fmla="*/ 1208941 w 3280697"/>
                <a:gd name="connsiteY9" fmla="*/ 1437112 h 4302984"/>
                <a:gd name="connsiteX10" fmla="*/ 1208941 w 3280697"/>
                <a:gd name="connsiteY10" fmla="*/ 1307904 h 4302984"/>
                <a:gd name="connsiteX11" fmla="*/ 1119489 w 3280697"/>
                <a:gd name="connsiteY11" fmla="*/ 1099182 h 4302984"/>
                <a:gd name="connsiteX12" fmla="*/ 960463 w 3280697"/>
                <a:gd name="connsiteY12" fmla="*/ 830826 h 4302984"/>
                <a:gd name="connsiteX13" fmla="*/ 980341 w 3280697"/>
                <a:gd name="connsiteY13" fmla="*/ 453139 h 4302984"/>
                <a:gd name="connsiteX14" fmla="*/ 1149306 w 3280697"/>
                <a:gd name="connsiteY14" fmla="*/ 125147 h 4302984"/>
                <a:gd name="connsiteX15" fmla="*/ 1377906 w 3280697"/>
                <a:gd name="connsiteY15" fmla="*/ 35695 h 4302984"/>
                <a:gd name="connsiteX16" fmla="*/ 1686019 w 3280697"/>
                <a:gd name="connsiteY16" fmla="*/ 5878 h 4302984"/>
                <a:gd name="connsiteX17" fmla="*/ 1954376 w 3280697"/>
                <a:gd name="connsiteY17" fmla="*/ 145026 h 4302984"/>
                <a:gd name="connsiteX18" fmla="*/ 2023950 w 3280697"/>
                <a:gd name="connsiteY18" fmla="*/ 502834 h 4302984"/>
                <a:gd name="connsiteX19" fmla="*/ 2073645 w 3280697"/>
                <a:gd name="connsiteY19" fmla="*/ 761252 h 4302984"/>
                <a:gd name="connsiteX20" fmla="*/ 2043828 w 3280697"/>
                <a:gd name="connsiteY20" fmla="*/ 880521 h 4302984"/>
                <a:gd name="connsiteX21" fmla="*/ 1924559 w 3280697"/>
                <a:gd name="connsiteY21" fmla="*/ 1019669 h 4302984"/>
                <a:gd name="connsiteX22" fmla="*/ 1825167 w 3280697"/>
                <a:gd name="connsiteY22" fmla="*/ 1238330 h 4302984"/>
                <a:gd name="connsiteX23" fmla="*/ 1845045 w 3280697"/>
                <a:gd name="connsiteY23" fmla="*/ 1377478 h 4302984"/>
                <a:gd name="connsiteX24" fmla="*/ 2262489 w 3280697"/>
                <a:gd name="connsiteY24" fmla="*/ 1536504 h 4302984"/>
                <a:gd name="connsiteX25" fmla="*/ 2570602 w 3280697"/>
                <a:gd name="connsiteY25" fmla="*/ 1625956 h 4302984"/>
                <a:gd name="connsiteX26" fmla="*/ 2799202 w 3280697"/>
                <a:gd name="connsiteY26" fmla="*/ 1814799 h 4302984"/>
                <a:gd name="connsiteX27" fmla="*/ 2938350 w 3280697"/>
                <a:gd name="connsiteY27" fmla="*/ 2142791 h 4302984"/>
                <a:gd name="connsiteX28" fmla="*/ 2978106 w 3280697"/>
                <a:gd name="connsiteY28" fmla="*/ 2401208 h 4302984"/>
                <a:gd name="connsiteX29" fmla="*/ 2938350 w 3280697"/>
                <a:gd name="connsiteY29" fmla="*/ 2540356 h 4302984"/>
                <a:gd name="connsiteX30" fmla="*/ 3027802 w 3280697"/>
                <a:gd name="connsiteY30" fmla="*/ 2818652 h 4302984"/>
                <a:gd name="connsiteX31" fmla="*/ 3236524 w 3280697"/>
                <a:gd name="connsiteY31" fmla="*/ 3146643 h 4302984"/>
                <a:gd name="connsiteX32" fmla="*/ 3266341 w 3280697"/>
                <a:gd name="connsiteY32" fmla="*/ 3395121 h 4302984"/>
                <a:gd name="connsiteX33" fmla="*/ 3057619 w 3280697"/>
                <a:gd name="connsiteY33" fmla="*/ 3822504 h 4302984"/>
                <a:gd name="connsiteX34" fmla="*/ 2829019 w 3280697"/>
                <a:gd name="connsiteY34" fmla="*/ 4090860 h 4302984"/>
                <a:gd name="connsiteX35" fmla="*/ 2743151 w 3280697"/>
                <a:gd name="connsiteY35" fmla="*/ 4290456 h 4302984"/>
                <a:gd name="connsiteX36" fmla="*/ 1576842 w 3280697"/>
                <a:gd name="connsiteY36" fmla="*/ 4281928 h 4302984"/>
                <a:gd name="connsiteX37" fmla="*/ 453566 w 3280697"/>
                <a:gd name="connsiteY37" fmla="*/ 4274164 h 4302984"/>
                <a:gd name="connsiteX0" fmla="*/ 453566 w 3280697"/>
                <a:gd name="connsiteY0" fmla="*/ 4274164 h 4290456"/>
                <a:gd name="connsiteX1" fmla="*/ 205089 w 3280697"/>
                <a:gd name="connsiteY1" fmla="*/ 4140556 h 4290456"/>
                <a:gd name="connsiteX2" fmla="*/ 135515 w 3280697"/>
                <a:gd name="connsiteY2" fmla="*/ 3643599 h 4290456"/>
                <a:gd name="connsiteX3" fmla="*/ 125576 w 3280697"/>
                <a:gd name="connsiteY3" fmla="*/ 3335486 h 4290456"/>
                <a:gd name="connsiteX4" fmla="*/ 16245 w 3280697"/>
                <a:gd name="connsiteY4" fmla="*/ 3186399 h 4290456"/>
                <a:gd name="connsiteX5" fmla="*/ 16245 w 3280697"/>
                <a:gd name="connsiteY5" fmla="*/ 2908104 h 4290456"/>
                <a:gd name="connsiteX6" fmla="*/ 165332 w 3280697"/>
                <a:gd name="connsiteY6" fmla="*/ 2421086 h 4290456"/>
                <a:gd name="connsiteX7" fmla="*/ 383993 w 3280697"/>
                <a:gd name="connsiteY7" fmla="*/ 1874434 h 4290456"/>
                <a:gd name="connsiteX8" fmla="*/ 980341 w 3280697"/>
                <a:gd name="connsiteY8" fmla="*/ 1536504 h 4290456"/>
                <a:gd name="connsiteX9" fmla="*/ 1208941 w 3280697"/>
                <a:gd name="connsiteY9" fmla="*/ 1437112 h 4290456"/>
                <a:gd name="connsiteX10" fmla="*/ 1208941 w 3280697"/>
                <a:gd name="connsiteY10" fmla="*/ 1307904 h 4290456"/>
                <a:gd name="connsiteX11" fmla="*/ 1119489 w 3280697"/>
                <a:gd name="connsiteY11" fmla="*/ 1099182 h 4290456"/>
                <a:gd name="connsiteX12" fmla="*/ 960463 w 3280697"/>
                <a:gd name="connsiteY12" fmla="*/ 830826 h 4290456"/>
                <a:gd name="connsiteX13" fmla="*/ 980341 w 3280697"/>
                <a:gd name="connsiteY13" fmla="*/ 453139 h 4290456"/>
                <a:gd name="connsiteX14" fmla="*/ 1149306 w 3280697"/>
                <a:gd name="connsiteY14" fmla="*/ 125147 h 4290456"/>
                <a:gd name="connsiteX15" fmla="*/ 1377906 w 3280697"/>
                <a:gd name="connsiteY15" fmla="*/ 35695 h 4290456"/>
                <a:gd name="connsiteX16" fmla="*/ 1686019 w 3280697"/>
                <a:gd name="connsiteY16" fmla="*/ 5878 h 4290456"/>
                <a:gd name="connsiteX17" fmla="*/ 1954376 w 3280697"/>
                <a:gd name="connsiteY17" fmla="*/ 145026 h 4290456"/>
                <a:gd name="connsiteX18" fmla="*/ 2023950 w 3280697"/>
                <a:gd name="connsiteY18" fmla="*/ 502834 h 4290456"/>
                <a:gd name="connsiteX19" fmla="*/ 2073645 w 3280697"/>
                <a:gd name="connsiteY19" fmla="*/ 761252 h 4290456"/>
                <a:gd name="connsiteX20" fmla="*/ 2043828 w 3280697"/>
                <a:gd name="connsiteY20" fmla="*/ 880521 h 4290456"/>
                <a:gd name="connsiteX21" fmla="*/ 1924559 w 3280697"/>
                <a:gd name="connsiteY21" fmla="*/ 1019669 h 4290456"/>
                <a:gd name="connsiteX22" fmla="*/ 1825167 w 3280697"/>
                <a:gd name="connsiteY22" fmla="*/ 1238330 h 4290456"/>
                <a:gd name="connsiteX23" fmla="*/ 1845045 w 3280697"/>
                <a:gd name="connsiteY23" fmla="*/ 1377478 h 4290456"/>
                <a:gd name="connsiteX24" fmla="*/ 2262489 w 3280697"/>
                <a:gd name="connsiteY24" fmla="*/ 1536504 h 4290456"/>
                <a:gd name="connsiteX25" fmla="*/ 2570602 w 3280697"/>
                <a:gd name="connsiteY25" fmla="*/ 1625956 h 4290456"/>
                <a:gd name="connsiteX26" fmla="*/ 2799202 w 3280697"/>
                <a:gd name="connsiteY26" fmla="*/ 1814799 h 4290456"/>
                <a:gd name="connsiteX27" fmla="*/ 2938350 w 3280697"/>
                <a:gd name="connsiteY27" fmla="*/ 2142791 h 4290456"/>
                <a:gd name="connsiteX28" fmla="*/ 2978106 w 3280697"/>
                <a:gd name="connsiteY28" fmla="*/ 2401208 h 4290456"/>
                <a:gd name="connsiteX29" fmla="*/ 2938350 w 3280697"/>
                <a:gd name="connsiteY29" fmla="*/ 2540356 h 4290456"/>
                <a:gd name="connsiteX30" fmla="*/ 3027802 w 3280697"/>
                <a:gd name="connsiteY30" fmla="*/ 2818652 h 4290456"/>
                <a:gd name="connsiteX31" fmla="*/ 3236524 w 3280697"/>
                <a:gd name="connsiteY31" fmla="*/ 3146643 h 4290456"/>
                <a:gd name="connsiteX32" fmla="*/ 3266341 w 3280697"/>
                <a:gd name="connsiteY32" fmla="*/ 3395121 h 4290456"/>
                <a:gd name="connsiteX33" fmla="*/ 3057619 w 3280697"/>
                <a:gd name="connsiteY33" fmla="*/ 3822504 h 4290456"/>
                <a:gd name="connsiteX34" fmla="*/ 2829019 w 3280697"/>
                <a:gd name="connsiteY34" fmla="*/ 4090860 h 4290456"/>
                <a:gd name="connsiteX35" fmla="*/ 2743151 w 3280697"/>
                <a:gd name="connsiteY35" fmla="*/ 4290456 h 4290456"/>
                <a:gd name="connsiteX36" fmla="*/ 1576842 w 3280697"/>
                <a:gd name="connsiteY36" fmla="*/ 4281928 h 4290456"/>
                <a:gd name="connsiteX37" fmla="*/ 453566 w 3280697"/>
                <a:gd name="connsiteY37" fmla="*/ 4274164 h 42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80697" h="4290456">
                  <a:moveTo>
                    <a:pt x="453566" y="4274164"/>
                  </a:moveTo>
                  <a:cubicBezTo>
                    <a:pt x="224941" y="4250602"/>
                    <a:pt x="258097" y="4245650"/>
                    <a:pt x="205089" y="4140556"/>
                  </a:cubicBezTo>
                  <a:cubicBezTo>
                    <a:pt x="152081" y="4035462"/>
                    <a:pt x="148767" y="3777777"/>
                    <a:pt x="135515" y="3643599"/>
                  </a:cubicBezTo>
                  <a:cubicBezTo>
                    <a:pt x="122263" y="3509421"/>
                    <a:pt x="145454" y="3411686"/>
                    <a:pt x="125576" y="3335486"/>
                  </a:cubicBezTo>
                  <a:cubicBezTo>
                    <a:pt x="105698" y="3259286"/>
                    <a:pt x="34467" y="3257629"/>
                    <a:pt x="16245" y="3186399"/>
                  </a:cubicBezTo>
                  <a:cubicBezTo>
                    <a:pt x="-1977" y="3115169"/>
                    <a:pt x="-8603" y="3035656"/>
                    <a:pt x="16245" y="2908104"/>
                  </a:cubicBezTo>
                  <a:cubicBezTo>
                    <a:pt x="41093" y="2780552"/>
                    <a:pt x="104041" y="2593364"/>
                    <a:pt x="165332" y="2421086"/>
                  </a:cubicBezTo>
                  <a:cubicBezTo>
                    <a:pt x="226623" y="2248808"/>
                    <a:pt x="248158" y="2021864"/>
                    <a:pt x="383993" y="1874434"/>
                  </a:cubicBezTo>
                  <a:cubicBezTo>
                    <a:pt x="519828" y="1727004"/>
                    <a:pt x="842850" y="1609391"/>
                    <a:pt x="980341" y="1536504"/>
                  </a:cubicBezTo>
                  <a:cubicBezTo>
                    <a:pt x="1117832" y="1463617"/>
                    <a:pt x="1170841" y="1475212"/>
                    <a:pt x="1208941" y="1437112"/>
                  </a:cubicBezTo>
                  <a:cubicBezTo>
                    <a:pt x="1247041" y="1399012"/>
                    <a:pt x="1223850" y="1364226"/>
                    <a:pt x="1208941" y="1307904"/>
                  </a:cubicBezTo>
                  <a:cubicBezTo>
                    <a:pt x="1194032" y="1251582"/>
                    <a:pt x="1160902" y="1178695"/>
                    <a:pt x="1119489" y="1099182"/>
                  </a:cubicBezTo>
                  <a:cubicBezTo>
                    <a:pt x="1078076" y="1019669"/>
                    <a:pt x="983654" y="938500"/>
                    <a:pt x="960463" y="830826"/>
                  </a:cubicBezTo>
                  <a:cubicBezTo>
                    <a:pt x="937272" y="723152"/>
                    <a:pt x="948867" y="570752"/>
                    <a:pt x="980341" y="453139"/>
                  </a:cubicBezTo>
                  <a:cubicBezTo>
                    <a:pt x="1011815" y="335526"/>
                    <a:pt x="1083045" y="194721"/>
                    <a:pt x="1149306" y="125147"/>
                  </a:cubicBezTo>
                  <a:cubicBezTo>
                    <a:pt x="1215567" y="55573"/>
                    <a:pt x="1288454" y="55573"/>
                    <a:pt x="1377906" y="35695"/>
                  </a:cubicBezTo>
                  <a:cubicBezTo>
                    <a:pt x="1467358" y="15817"/>
                    <a:pt x="1589941" y="-12344"/>
                    <a:pt x="1686019" y="5878"/>
                  </a:cubicBezTo>
                  <a:cubicBezTo>
                    <a:pt x="1782097" y="24100"/>
                    <a:pt x="1898054" y="62200"/>
                    <a:pt x="1954376" y="145026"/>
                  </a:cubicBezTo>
                  <a:cubicBezTo>
                    <a:pt x="2010698" y="227852"/>
                    <a:pt x="2004072" y="400130"/>
                    <a:pt x="2023950" y="502834"/>
                  </a:cubicBezTo>
                  <a:cubicBezTo>
                    <a:pt x="2043828" y="605538"/>
                    <a:pt x="2070332" y="698304"/>
                    <a:pt x="2073645" y="761252"/>
                  </a:cubicBezTo>
                  <a:cubicBezTo>
                    <a:pt x="2076958" y="824200"/>
                    <a:pt x="2068676" y="837451"/>
                    <a:pt x="2043828" y="880521"/>
                  </a:cubicBezTo>
                  <a:cubicBezTo>
                    <a:pt x="2018980" y="923590"/>
                    <a:pt x="1961002" y="960034"/>
                    <a:pt x="1924559" y="1019669"/>
                  </a:cubicBezTo>
                  <a:cubicBezTo>
                    <a:pt x="1888116" y="1079304"/>
                    <a:pt x="1838419" y="1178695"/>
                    <a:pt x="1825167" y="1238330"/>
                  </a:cubicBezTo>
                  <a:cubicBezTo>
                    <a:pt x="1811915" y="1297965"/>
                    <a:pt x="1772158" y="1327782"/>
                    <a:pt x="1845045" y="1377478"/>
                  </a:cubicBezTo>
                  <a:cubicBezTo>
                    <a:pt x="1917932" y="1427174"/>
                    <a:pt x="2141563" y="1495091"/>
                    <a:pt x="2262489" y="1536504"/>
                  </a:cubicBezTo>
                  <a:cubicBezTo>
                    <a:pt x="2383415" y="1577917"/>
                    <a:pt x="2481150" y="1579573"/>
                    <a:pt x="2570602" y="1625956"/>
                  </a:cubicBezTo>
                  <a:cubicBezTo>
                    <a:pt x="2660054" y="1672338"/>
                    <a:pt x="2737911" y="1728660"/>
                    <a:pt x="2799202" y="1814799"/>
                  </a:cubicBezTo>
                  <a:cubicBezTo>
                    <a:pt x="2860493" y="1900938"/>
                    <a:pt x="2908533" y="2045056"/>
                    <a:pt x="2938350" y="2142791"/>
                  </a:cubicBezTo>
                  <a:cubicBezTo>
                    <a:pt x="2968167" y="2240526"/>
                    <a:pt x="2978106" y="2334947"/>
                    <a:pt x="2978106" y="2401208"/>
                  </a:cubicBezTo>
                  <a:cubicBezTo>
                    <a:pt x="2978106" y="2467469"/>
                    <a:pt x="2930067" y="2470782"/>
                    <a:pt x="2938350" y="2540356"/>
                  </a:cubicBezTo>
                  <a:cubicBezTo>
                    <a:pt x="2946633" y="2609930"/>
                    <a:pt x="2978106" y="2717604"/>
                    <a:pt x="3027802" y="2818652"/>
                  </a:cubicBezTo>
                  <a:cubicBezTo>
                    <a:pt x="3077498" y="2919700"/>
                    <a:pt x="3196768" y="3050565"/>
                    <a:pt x="3236524" y="3146643"/>
                  </a:cubicBezTo>
                  <a:cubicBezTo>
                    <a:pt x="3276280" y="3242721"/>
                    <a:pt x="3296158" y="3282478"/>
                    <a:pt x="3266341" y="3395121"/>
                  </a:cubicBezTo>
                  <a:cubicBezTo>
                    <a:pt x="3236524" y="3507764"/>
                    <a:pt x="3130506" y="3706548"/>
                    <a:pt x="3057619" y="3822504"/>
                  </a:cubicBezTo>
                  <a:cubicBezTo>
                    <a:pt x="2984732" y="3938460"/>
                    <a:pt x="2880371" y="4009690"/>
                    <a:pt x="2829019" y="4090860"/>
                  </a:cubicBezTo>
                  <a:cubicBezTo>
                    <a:pt x="2777667" y="4172030"/>
                    <a:pt x="2958200" y="4290385"/>
                    <a:pt x="2743151" y="4290456"/>
                  </a:cubicBezTo>
                  <a:cubicBezTo>
                    <a:pt x="2528102" y="4290527"/>
                    <a:pt x="2436115" y="4283586"/>
                    <a:pt x="1576842" y="4281928"/>
                  </a:cubicBezTo>
                  <a:cubicBezTo>
                    <a:pt x="1194186" y="4280272"/>
                    <a:pt x="682191" y="4297726"/>
                    <a:pt x="453566" y="4274164"/>
                  </a:cubicBezTo>
                  <a:close/>
                </a:path>
              </a:pathLst>
            </a:custGeom>
            <a:noFill/>
            <a:ln w="254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44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6708E-5463-463C-8FC3-C2931E2EF41E}"/>
                </a:ext>
              </a:extLst>
            </p:cNvPr>
            <p:cNvSpPr txBox="1"/>
            <p:nvPr/>
          </p:nvSpPr>
          <p:spPr>
            <a:xfrm>
              <a:off x="5111393" y="2171867"/>
              <a:ext cx="507522" cy="42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390" dirty="0">
                  <a:solidFill>
                    <a:schemeClr val="bg1"/>
                  </a:solidFill>
                </a:rPr>
                <a:t>A</a:t>
              </a:r>
              <a:endParaRPr lang="en-GB" sz="239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8CA6D1-C459-47D2-BC30-36C3FE8AB0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455" y="112247"/>
              <a:ext cx="3619427" cy="3412248"/>
              <a:chOff x="3617843" y="1421296"/>
              <a:chExt cx="5387010" cy="50786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F1D021-FC4C-4A33-8FF8-C64D7EBBFFC4}"/>
                  </a:ext>
                </a:extLst>
              </p:cNvPr>
              <p:cNvSpPr/>
              <p:nvPr/>
            </p:nvSpPr>
            <p:spPr>
              <a:xfrm>
                <a:off x="3617843" y="1421296"/>
                <a:ext cx="5387010" cy="503913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44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1ABFAEB-D7FF-4C04-A5A2-C49875ECF29C}"/>
                  </a:ext>
                </a:extLst>
              </p:cNvPr>
              <p:cNvSpPr/>
              <p:nvPr/>
            </p:nvSpPr>
            <p:spPr>
              <a:xfrm>
                <a:off x="4565693" y="2170792"/>
                <a:ext cx="3280697" cy="4329160"/>
              </a:xfrm>
              <a:custGeom>
                <a:avLst/>
                <a:gdLst>
                  <a:gd name="connsiteX0" fmla="*/ 453567 w 3280697"/>
                  <a:gd name="connsiteY0" fmla="*/ 4299582 h 4329160"/>
                  <a:gd name="connsiteX1" fmla="*/ 205089 w 3280697"/>
                  <a:gd name="connsiteY1" fmla="*/ 4140556 h 4329160"/>
                  <a:gd name="connsiteX2" fmla="*/ 135515 w 3280697"/>
                  <a:gd name="connsiteY2" fmla="*/ 3643599 h 4329160"/>
                  <a:gd name="connsiteX3" fmla="*/ 125576 w 3280697"/>
                  <a:gd name="connsiteY3" fmla="*/ 3335486 h 4329160"/>
                  <a:gd name="connsiteX4" fmla="*/ 16245 w 3280697"/>
                  <a:gd name="connsiteY4" fmla="*/ 3186399 h 4329160"/>
                  <a:gd name="connsiteX5" fmla="*/ 16245 w 3280697"/>
                  <a:gd name="connsiteY5" fmla="*/ 2908104 h 4329160"/>
                  <a:gd name="connsiteX6" fmla="*/ 165332 w 3280697"/>
                  <a:gd name="connsiteY6" fmla="*/ 2421086 h 4329160"/>
                  <a:gd name="connsiteX7" fmla="*/ 383993 w 3280697"/>
                  <a:gd name="connsiteY7" fmla="*/ 1874434 h 4329160"/>
                  <a:gd name="connsiteX8" fmla="*/ 980341 w 3280697"/>
                  <a:gd name="connsiteY8" fmla="*/ 1536504 h 4329160"/>
                  <a:gd name="connsiteX9" fmla="*/ 1208941 w 3280697"/>
                  <a:gd name="connsiteY9" fmla="*/ 1437112 h 4329160"/>
                  <a:gd name="connsiteX10" fmla="*/ 1208941 w 3280697"/>
                  <a:gd name="connsiteY10" fmla="*/ 1307904 h 4329160"/>
                  <a:gd name="connsiteX11" fmla="*/ 1119489 w 3280697"/>
                  <a:gd name="connsiteY11" fmla="*/ 1099182 h 4329160"/>
                  <a:gd name="connsiteX12" fmla="*/ 960463 w 3280697"/>
                  <a:gd name="connsiteY12" fmla="*/ 830826 h 4329160"/>
                  <a:gd name="connsiteX13" fmla="*/ 980341 w 3280697"/>
                  <a:gd name="connsiteY13" fmla="*/ 453139 h 4329160"/>
                  <a:gd name="connsiteX14" fmla="*/ 1149306 w 3280697"/>
                  <a:gd name="connsiteY14" fmla="*/ 125147 h 4329160"/>
                  <a:gd name="connsiteX15" fmla="*/ 1377906 w 3280697"/>
                  <a:gd name="connsiteY15" fmla="*/ 35695 h 4329160"/>
                  <a:gd name="connsiteX16" fmla="*/ 1686019 w 3280697"/>
                  <a:gd name="connsiteY16" fmla="*/ 5878 h 4329160"/>
                  <a:gd name="connsiteX17" fmla="*/ 1954376 w 3280697"/>
                  <a:gd name="connsiteY17" fmla="*/ 145026 h 4329160"/>
                  <a:gd name="connsiteX18" fmla="*/ 2023950 w 3280697"/>
                  <a:gd name="connsiteY18" fmla="*/ 502834 h 4329160"/>
                  <a:gd name="connsiteX19" fmla="*/ 2073645 w 3280697"/>
                  <a:gd name="connsiteY19" fmla="*/ 761252 h 4329160"/>
                  <a:gd name="connsiteX20" fmla="*/ 2043828 w 3280697"/>
                  <a:gd name="connsiteY20" fmla="*/ 880521 h 4329160"/>
                  <a:gd name="connsiteX21" fmla="*/ 1924559 w 3280697"/>
                  <a:gd name="connsiteY21" fmla="*/ 1019669 h 4329160"/>
                  <a:gd name="connsiteX22" fmla="*/ 1825167 w 3280697"/>
                  <a:gd name="connsiteY22" fmla="*/ 1238330 h 4329160"/>
                  <a:gd name="connsiteX23" fmla="*/ 1845045 w 3280697"/>
                  <a:gd name="connsiteY23" fmla="*/ 1377478 h 4329160"/>
                  <a:gd name="connsiteX24" fmla="*/ 2262489 w 3280697"/>
                  <a:gd name="connsiteY24" fmla="*/ 1536504 h 4329160"/>
                  <a:gd name="connsiteX25" fmla="*/ 2570602 w 3280697"/>
                  <a:gd name="connsiteY25" fmla="*/ 1625956 h 4329160"/>
                  <a:gd name="connsiteX26" fmla="*/ 2799202 w 3280697"/>
                  <a:gd name="connsiteY26" fmla="*/ 1814799 h 4329160"/>
                  <a:gd name="connsiteX27" fmla="*/ 2938350 w 3280697"/>
                  <a:gd name="connsiteY27" fmla="*/ 2142791 h 4329160"/>
                  <a:gd name="connsiteX28" fmla="*/ 2978106 w 3280697"/>
                  <a:gd name="connsiteY28" fmla="*/ 2401208 h 4329160"/>
                  <a:gd name="connsiteX29" fmla="*/ 2938350 w 3280697"/>
                  <a:gd name="connsiteY29" fmla="*/ 2540356 h 4329160"/>
                  <a:gd name="connsiteX30" fmla="*/ 3027802 w 3280697"/>
                  <a:gd name="connsiteY30" fmla="*/ 2818652 h 4329160"/>
                  <a:gd name="connsiteX31" fmla="*/ 3236524 w 3280697"/>
                  <a:gd name="connsiteY31" fmla="*/ 3146643 h 4329160"/>
                  <a:gd name="connsiteX32" fmla="*/ 3266341 w 3280697"/>
                  <a:gd name="connsiteY32" fmla="*/ 3395121 h 4329160"/>
                  <a:gd name="connsiteX33" fmla="*/ 3057619 w 3280697"/>
                  <a:gd name="connsiteY33" fmla="*/ 3822504 h 4329160"/>
                  <a:gd name="connsiteX34" fmla="*/ 2829019 w 3280697"/>
                  <a:gd name="connsiteY34" fmla="*/ 4090860 h 4329160"/>
                  <a:gd name="connsiteX35" fmla="*/ 2749506 w 3280697"/>
                  <a:gd name="connsiteY35" fmla="*/ 4309521 h 4329160"/>
                  <a:gd name="connsiteX36" fmla="*/ 453567 w 3280697"/>
                  <a:gd name="connsiteY36" fmla="*/ 4299582 h 432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280697" h="4329160">
                    <a:moveTo>
                      <a:pt x="453567" y="4299582"/>
                    </a:moveTo>
                    <a:cubicBezTo>
                      <a:pt x="29497" y="4271421"/>
                      <a:pt x="258098" y="4249886"/>
                      <a:pt x="205089" y="4140556"/>
                    </a:cubicBezTo>
                    <a:cubicBezTo>
                      <a:pt x="152080" y="4031226"/>
                      <a:pt x="148767" y="3777777"/>
                      <a:pt x="135515" y="3643599"/>
                    </a:cubicBezTo>
                    <a:cubicBezTo>
                      <a:pt x="122263" y="3509421"/>
                      <a:pt x="145454" y="3411686"/>
                      <a:pt x="125576" y="3335486"/>
                    </a:cubicBezTo>
                    <a:cubicBezTo>
                      <a:pt x="105698" y="3259286"/>
                      <a:pt x="34467" y="3257629"/>
                      <a:pt x="16245" y="3186399"/>
                    </a:cubicBezTo>
                    <a:cubicBezTo>
                      <a:pt x="-1977" y="3115169"/>
                      <a:pt x="-8603" y="3035656"/>
                      <a:pt x="16245" y="2908104"/>
                    </a:cubicBezTo>
                    <a:cubicBezTo>
                      <a:pt x="41093" y="2780552"/>
                      <a:pt x="104041" y="2593364"/>
                      <a:pt x="165332" y="2421086"/>
                    </a:cubicBezTo>
                    <a:cubicBezTo>
                      <a:pt x="226623" y="2248808"/>
                      <a:pt x="248158" y="2021864"/>
                      <a:pt x="383993" y="1874434"/>
                    </a:cubicBezTo>
                    <a:cubicBezTo>
                      <a:pt x="519828" y="1727004"/>
                      <a:pt x="842850" y="1609391"/>
                      <a:pt x="980341" y="1536504"/>
                    </a:cubicBezTo>
                    <a:cubicBezTo>
                      <a:pt x="1117832" y="1463617"/>
                      <a:pt x="1170841" y="1475212"/>
                      <a:pt x="1208941" y="1437112"/>
                    </a:cubicBezTo>
                    <a:cubicBezTo>
                      <a:pt x="1247041" y="1399012"/>
                      <a:pt x="1223850" y="1364226"/>
                      <a:pt x="1208941" y="1307904"/>
                    </a:cubicBezTo>
                    <a:cubicBezTo>
                      <a:pt x="1194032" y="1251582"/>
                      <a:pt x="1160902" y="1178695"/>
                      <a:pt x="1119489" y="1099182"/>
                    </a:cubicBezTo>
                    <a:cubicBezTo>
                      <a:pt x="1078076" y="1019669"/>
                      <a:pt x="983654" y="938500"/>
                      <a:pt x="960463" y="830826"/>
                    </a:cubicBezTo>
                    <a:cubicBezTo>
                      <a:pt x="937272" y="723152"/>
                      <a:pt x="948867" y="570752"/>
                      <a:pt x="980341" y="453139"/>
                    </a:cubicBezTo>
                    <a:cubicBezTo>
                      <a:pt x="1011815" y="335526"/>
                      <a:pt x="1083045" y="194721"/>
                      <a:pt x="1149306" y="125147"/>
                    </a:cubicBezTo>
                    <a:cubicBezTo>
                      <a:pt x="1215567" y="55573"/>
                      <a:pt x="1288454" y="55573"/>
                      <a:pt x="1377906" y="35695"/>
                    </a:cubicBezTo>
                    <a:cubicBezTo>
                      <a:pt x="1467358" y="15817"/>
                      <a:pt x="1589941" y="-12344"/>
                      <a:pt x="1686019" y="5878"/>
                    </a:cubicBezTo>
                    <a:cubicBezTo>
                      <a:pt x="1782097" y="24100"/>
                      <a:pt x="1898054" y="62200"/>
                      <a:pt x="1954376" y="145026"/>
                    </a:cubicBezTo>
                    <a:cubicBezTo>
                      <a:pt x="2010698" y="227852"/>
                      <a:pt x="2004072" y="400130"/>
                      <a:pt x="2023950" y="502834"/>
                    </a:cubicBezTo>
                    <a:cubicBezTo>
                      <a:pt x="2043828" y="605538"/>
                      <a:pt x="2070332" y="698304"/>
                      <a:pt x="2073645" y="761252"/>
                    </a:cubicBezTo>
                    <a:cubicBezTo>
                      <a:pt x="2076958" y="824200"/>
                      <a:pt x="2068676" y="837451"/>
                      <a:pt x="2043828" y="880521"/>
                    </a:cubicBezTo>
                    <a:cubicBezTo>
                      <a:pt x="2018980" y="923590"/>
                      <a:pt x="1961002" y="960034"/>
                      <a:pt x="1924559" y="1019669"/>
                    </a:cubicBezTo>
                    <a:cubicBezTo>
                      <a:pt x="1888116" y="1079304"/>
                      <a:pt x="1838419" y="1178695"/>
                      <a:pt x="1825167" y="1238330"/>
                    </a:cubicBezTo>
                    <a:cubicBezTo>
                      <a:pt x="1811915" y="1297965"/>
                      <a:pt x="1772158" y="1327782"/>
                      <a:pt x="1845045" y="1377478"/>
                    </a:cubicBezTo>
                    <a:cubicBezTo>
                      <a:pt x="1917932" y="1427174"/>
                      <a:pt x="2141563" y="1495091"/>
                      <a:pt x="2262489" y="1536504"/>
                    </a:cubicBezTo>
                    <a:cubicBezTo>
                      <a:pt x="2383415" y="1577917"/>
                      <a:pt x="2481150" y="1579573"/>
                      <a:pt x="2570602" y="1625956"/>
                    </a:cubicBezTo>
                    <a:cubicBezTo>
                      <a:pt x="2660054" y="1672338"/>
                      <a:pt x="2737911" y="1728660"/>
                      <a:pt x="2799202" y="1814799"/>
                    </a:cubicBezTo>
                    <a:cubicBezTo>
                      <a:pt x="2860493" y="1900938"/>
                      <a:pt x="2908533" y="2045056"/>
                      <a:pt x="2938350" y="2142791"/>
                    </a:cubicBezTo>
                    <a:cubicBezTo>
                      <a:pt x="2968167" y="2240526"/>
                      <a:pt x="2978106" y="2334947"/>
                      <a:pt x="2978106" y="2401208"/>
                    </a:cubicBezTo>
                    <a:cubicBezTo>
                      <a:pt x="2978106" y="2467469"/>
                      <a:pt x="2930067" y="2470782"/>
                      <a:pt x="2938350" y="2540356"/>
                    </a:cubicBezTo>
                    <a:cubicBezTo>
                      <a:pt x="2946633" y="2609930"/>
                      <a:pt x="2978106" y="2717604"/>
                      <a:pt x="3027802" y="2818652"/>
                    </a:cubicBezTo>
                    <a:cubicBezTo>
                      <a:pt x="3077498" y="2919700"/>
                      <a:pt x="3196768" y="3050565"/>
                      <a:pt x="3236524" y="3146643"/>
                    </a:cubicBezTo>
                    <a:cubicBezTo>
                      <a:pt x="3276280" y="3242721"/>
                      <a:pt x="3296158" y="3282478"/>
                      <a:pt x="3266341" y="3395121"/>
                    </a:cubicBezTo>
                    <a:cubicBezTo>
                      <a:pt x="3236524" y="3507764"/>
                      <a:pt x="3130506" y="3706548"/>
                      <a:pt x="3057619" y="3822504"/>
                    </a:cubicBezTo>
                    <a:cubicBezTo>
                      <a:pt x="2984732" y="3938460"/>
                      <a:pt x="2880371" y="4009690"/>
                      <a:pt x="2829019" y="4090860"/>
                    </a:cubicBezTo>
                    <a:cubicBezTo>
                      <a:pt x="2777667" y="4172030"/>
                      <a:pt x="3143758" y="4274734"/>
                      <a:pt x="2749506" y="4309521"/>
                    </a:cubicBezTo>
                    <a:cubicBezTo>
                      <a:pt x="2355254" y="4344308"/>
                      <a:pt x="877637" y="4327743"/>
                      <a:pt x="453567" y="429958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44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48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Sonneveldt, Bart</cp:lastModifiedBy>
  <cp:revision>21</cp:revision>
  <dcterms:created xsi:type="dcterms:W3CDTF">2019-03-26T16:46:57Z</dcterms:created>
  <dcterms:modified xsi:type="dcterms:W3CDTF">2021-01-28T10:16:40Z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