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6"/>
  </p:notesMasterIdLst>
  <p:sldIdLst>
    <p:sldId id="31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3" autoAdjust="0"/>
    <p:restoredTop sz="94660"/>
  </p:normalViewPr>
  <p:slideViewPr>
    <p:cSldViewPr snapToGrid="0">
      <p:cViewPr>
        <p:scale>
          <a:sx n="140" d="100"/>
          <a:sy n="140" d="100"/>
        </p:scale>
        <p:origin x="26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8D50A-45A0-48F6-8AD9-0F53C3AA89D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D6192-731A-4C45-A4B8-785548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0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V3C sample stream with MIV extensions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D6192-731A-4C45-A4B8-78554846B3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0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2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8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5C02-262D-4A5D-8B31-B89C1E5007F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8D6152-0E3B-45A5-84D7-4899DA5ABDEA}"/>
              </a:ext>
            </a:extLst>
          </p:cNvPr>
          <p:cNvSpPr/>
          <p:nvPr/>
        </p:nvSpPr>
        <p:spPr>
          <a:xfrm>
            <a:off x="0" y="0"/>
            <a:ext cx="1644015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283876" y="2865704"/>
            <a:ext cx="2373401" cy="35337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Intermediate bitstream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722813" y="2656301"/>
            <a:ext cx="3612872" cy="55950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Appended in the multiplexing stage</a:t>
            </a:r>
            <a:br>
              <a:rPr lang="en-US" dirty="0">
                <a:latin typeface="Arial"/>
                <a:cs typeface="Arial"/>
              </a:rPr>
            </a:br>
            <a:r>
              <a:rPr lang="en-US" sz="1400" dirty="0">
                <a:latin typeface="Arial"/>
                <a:cs typeface="Arial"/>
              </a:rPr>
              <a:t>(all video sub bitstreams)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3171" y="3257221"/>
            <a:ext cx="4342144" cy="1690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1600" u="sng" dirty="0">
                <a:latin typeface="Arial"/>
                <a:cs typeface="Arial"/>
              </a:rPr>
              <a:t>Common atlas data (CAD)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1498" y="3703139"/>
            <a:ext cx="1734535" cy="1009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>
                <a:latin typeface="Arial"/>
                <a:cs typeface="Arial"/>
              </a:rPr>
              <a:t>Common atlas sequence parameter set (CASPS)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682802" y="3257221"/>
            <a:ext cx="3763141" cy="1690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latin typeface="Arial"/>
                <a:cs typeface="Arial"/>
              </a:rPr>
              <a:t>Atlas data (AD)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147695" y="3703139"/>
            <a:ext cx="1155243" cy="1009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Atlas tile layer (patches)</a:t>
            </a:r>
          </a:p>
          <a:p>
            <a:pPr algn="ctr"/>
            <a:r>
              <a:rPr lang="en-US" sz="1400" dirty="0">
                <a:latin typeface="Arial"/>
                <a:cs typeface="Arial"/>
              </a:rPr>
              <a:t>(IDR_N_LP)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28476" y="3703140"/>
            <a:ext cx="1034882" cy="1009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Atlas sequence param. set (ASPS)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26186" y="977562"/>
            <a:ext cx="16155214" cy="132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>
                <a:latin typeface="Arial"/>
                <a:cs typeface="Arial"/>
              </a:rPr>
              <a:t>V3C sample stream (one file)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2142" y="1372941"/>
            <a:ext cx="1035820" cy="773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V3C parameter set (VPS)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434189" y="1372933"/>
            <a:ext cx="1011337" cy="782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Common</a:t>
            </a:r>
            <a:br>
              <a:rPr lang="en-US" sz="1400" dirty="0">
                <a:latin typeface="Arial"/>
                <a:cs typeface="Arial"/>
              </a:rPr>
            </a:br>
            <a:r>
              <a:rPr lang="en-US" sz="1400" dirty="0">
                <a:latin typeface="Arial"/>
                <a:cs typeface="Arial"/>
              </a:rPr>
              <a:t>atlas data (CAD)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504864" y="1370656"/>
            <a:ext cx="662347" cy="782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Atlas</a:t>
            </a:r>
          </a:p>
          <a:p>
            <a:pPr algn="ctr"/>
            <a:r>
              <a:rPr lang="en-US" sz="1400" dirty="0">
                <a:latin typeface="Arial"/>
                <a:cs typeface="Arial"/>
              </a:rPr>
              <a:t>data (AD)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10941" y="1372941"/>
            <a:ext cx="1044234" cy="77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Geometry video data (GVD)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86845" y="1364513"/>
            <a:ext cx="1044233" cy="778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Attribute video data (AVD)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15541" y="1370649"/>
            <a:ext cx="667947" cy="782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Atlas</a:t>
            </a:r>
          </a:p>
          <a:p>
            <a:pPr algn="ctr"/>
            <a:r>
              <a:rPr lang="en-US" sz="1400" dirty="0">
                <a:latin typeface="Arial"/>
                <a:cs typeface="Arial"/>
              </a:rPr>
              <a:t>data (AD)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52857" y="1458991"/>
            <a:ext cx="471245" cy="441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/>
                <a:cs typeface="Arial"/>
              </a:rPr>
              <a:t>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477327" y="1461331"/>
            <a:ext cx="471245" cy="441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…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1865453" y="1364514"/>
            <a:ext cx="1044234" cy="77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Geometry video data (GVD)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2932397" y="1356086"/>
            <a:ext cx="1133787" cy="782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Attribute video data (AVD)</a:t>
            </a:r>
          </a:p>
        </p:txBody>
      </p:sp>
      <p:sp>
        <p:nvSpPr>
          <p:cNvPr id="60" name="Left Brace 59"/>
          <p:cNvSpPr/>
          <p:nvPr/>
        </p:nvSpPr>
        <p:spPr>
          <a:xfrm rot="16200000">
            <a:off x="3689540" y="-705662"/>
            <a:ext cx="208263" cy="6943057"/>
          </a:xfrm>
          <a:prstGeom prst="leftBrace">
            <a:avLst>
              <a:gd name="adj1" fmla="val 8333"/>
              <a:gd name="adj2" fmla="val 6087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2" name="Left Brace 61"/>
          <p:cNvSpPr/>
          <p:nvPr/>
        </p:nvSpPr>
        <p:spPr>
          <a:xfrm rot="16200000">
            <a:off x="11668409" y="-1888256"/>
            <a:ext cx="222784" cy="8886918"/>
          </a:xfrm>
          <a:prstGeom prst="leftBrace">
            <a:avLst>
              <a:gd name="adj1" fmla="val 8333"/>
              <a:gd name="adj2" fmla="val 6850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cxnSp>
        <p:nvCxnSpPr>
          <p:cNvPr id="66" name="Straight Connector 65"/>
          <p:cNvCxnSpPr>
            <a:cxnSpLocks/>
          </p:cNvCxnSpPr>
          <p:nvPr/>
        </p:nvCxnSpPr>
        <p:spPr>
          <a:xfrm flipH="1">
            <a:off x="123171" y="1364513"/>
            <a:ext cx="1327386" cy="18927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</p:cNvCxnSpPr>
          <p:nvPr/>
        </p:nvCxnSpPr>
        <p:spPr>
          <a:xfrm>
            <a:off x="2440927" y="1364513"/>
            <a:ext cx="512305" cy="18927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975429" y="3703139"/>
            <a:ext cx="1034882" cy="1009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Atlas frame param. set (AFPS)</a:t>
            </a:r>
          </a:p>
        </p:txBody>
      </p:sp>
      <p:sp>
        <p:nvSpPr>
          <p:cNvPr id="73" name="Left Brace 72"/>
          <p:cNvSpPr/>
          <p:nvPr/>
        </p:nvSpPr>
        <p:spPr>
          <a:xfrm rot="16200000">
            <a:off x="2792703" y="1017243"/>
            <a:ext cx="148639" cy="283293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186473" y="2444864"/>
            <a:ext cx="153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Intra period</a:t>
            </a:r>
          </a:p>
        </p:txBody>
      </p:sp>
      <p:cxnSp>
        <p:nvCxnSpPr>
          <p:cNvPr id="88" name="Straight Connector 87"/>
          <p:cNvCxnSpPr>
            <a:cxnSpLocks/>
          </p:cNvCxnSpPr>
          <p:nvPr/>
        </p:nvCxnSpPr>
        <p:spPr>
          <a:xfrm>
            <a:off x="2517154" y="1364512"/>
            <a:ext cx="2164706" cy="18917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482D7-0410-45FD-A83F-0225FC138F75}"/>
              </a:ext>
            </a:extLst>
          </p:cNvPr>
          <p:cNvSpPr/>
          <p:nvPr/>
        </p:nvSpPr>
        <p:spPr>
          <a:xfrm>
            <a:off x="9454206" y="1364514"/>
            <a:ext cx="1044233" cy="782358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latin typeface="Arial"/>
                <a:cs typeface="Arial"/>
              </a:rPr>
              <a:t>Occupancy video data (OVD)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0CCC2A-C0ED-42F1-B1EA-A1045AB59AB3}"/>
              </a:ext>
            </a:extLst>
          </p:cNvPr>
          <p:cNvSpPr/>
          <p:nvPr/>
        </p:nvSpPr>
        <p:spPr>
          <a:xfrm>
            <a:off x="14088895" y="1356086"/>
            <a:ext cx="1044233" cy="782358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latin typeface="Arial"/>
                <a:cs typeface="Arial"/>
              </a:rPr>
              <a:t>Occupancy video data (OVD)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75E023-3EB2-4024-AE65-FA343DE7D895}"/>
              </a:ext>
            </a:extLst>
          </p:cNvPr>
          <p:cNvSpPr/>
          <p:nvPr/>
        </p:nvSpPr>
        <p:spPr>
          <a:xfrm>
            <a:off x="15153625" y="1356086"/>
            <a:ext cx="1044233" cy="782358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latin typeface="Arial"/>
                <a:cs typeface="Arial"/>
              </a:rPr>
              <a:t>Packed video data (PVD)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B9EE09-79EA-457E-AAD7-2576A90BC6E7}"/>
              </a:ext>
            </a:extLst>
          </p:cNvPr>
          <p:cNvSpPr/>
          <p:nvPr/>
        </p:nvSpPr>
        <p:spPr>
          <a:xfrm>
            <a:off x="10518936" y="1364514"/>
            <a:ext cx="1044233" cy="782358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latin typeface="Arial"/>
                <a:cs typeface="Arial"/>
              </a:rPr>
              <a:t>Packed video data (PVD)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D504FE4-751D-455D-967E-4CFA9A05BBD1}"/>
              </a:ext>
            </a:extLst>
          </p:cNvPr>
          <p:cNvSpPr/>
          <p:nvPr/>
        </p:nvSpPr>
        <p:spPr>
          <a:xfrm>
            <a:off x="2211708" y="3703139"/>
            <a:ext cx="2092194" cy="1009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>
                <a:latin typeface="Arial"/>
                <a:cs typeface="Arial"/>
              </a:rPr>
              <a:t>Common atlas frame (IDR_CAF)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EE6F00-A3E5-4A86-B940-8081C4E26254}"/>
              </a:ext>
            </a:extLst>
          </p:cNvPr>
          <p:cNvSpPr/>
          <p:nvPr/>
        </p:nvSpPr>
        <p:spPr>
          <a:xfrm>
            <a:off x="4433510" y="1360922"/>
            <a:ext cx="1011337" cy="782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Common</a:t>
            </a:r>
            <a:br>
              <a:rPr lang="en-US" sz="1400" dirty="0">
                <a:latin typeface="Arial"/>
                <a:cs typeface="Arial"/>
              </a:rPr>
            </a:br>
            <a:r>
              <a:rPr lang="en-US" sz="1400" dirty="0">
                <a:latin typeface="Arial"/>
                <a:cs typeface="Arial"/>
              </a:rPr>
              <a:t>atlas data (CAD)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C10EB0-3F18-4B2B-A6BD-9B9DD1C7DEDA}"/>
              </a:ext>
            </a:extLst>
          </p:cNvPr>
          <p:cNvSpPr/>
          <p:nvPr/>
        </p:nvSpPr>
        <p:spPr>
          <a:xfrm>
            <a:off x="5486575" y="1372940"/>
            <a:ext cx="662347" cy="782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Atlas</a:t>
            </a:r>
          </a:p>
          <a:p>
            <a:pPr algn="ctr"/>
            <a:r>
              <a:rPr lang="en-US" sz="1400" dirty="0">
                <a:latin typeface="Arial"/>
                <a:cs typeface="Arial"/>
              </a:rPr>
              <a:t>data (AD)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A999BDB-7C93-4E9E-9ECF-EDF281C7046D}"/>
              </a:ext>
            </a:extLst>
          </p:cNvPr>
          <p:cNvSpPr/>
          <p:nvPr/>
        </p:nvSpPr>
        <p:spPr>
          <a:xfrm>
            <a:off x="6597252" y="1372933"/>
            <a:ext cx="667947" cy="782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Atlas</a:t>
            </a:r>
          </a:p>
          <a:p>
            <a:pPr algn="ctr"/>
            <a:r>
              <a:rPr lang="en-US" sz="1400" dirty="0">
                <a:latin typeface="Arial"/>
                <a:cs typeface="Arial"/>
              </a:rPr>
              <a:t>data (AD)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B6C2B8-7335-41C7-BB0B-FEC1BC375F63}"/>
              </a:ext>
            </a:extLst>
          </p:cNvPr>
          <p:cNvSpPr txBox="1"/>
          <p:nvPr/>
        </p:nvSpPr>
        <p:spPr>
          <a:xfrm>
            <a:off x="6134568" y="1461275"/>
            <a:ext cx="471245" cy="441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/>
                <a:cs typeface="Arial"/>
              </a:rPr>
              <a:t>…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ABC119CE-1994-4745-92B8-5661AF3C4E3A}"/>
              </a:ext>
            </a:extLst>
          </p:cNvPr>
          <p:cNvSpPr/>
          <p:nvPr/>
        </p:nvSpPr>
        <p:spPr>
          <a:xfrm rot="16200000">
            <a:off x="5777842" y="1015819"/>
            <a:ext cx="148639" cy="283293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6174AB-18D8-4F53-9C1A-86DD73624454}"/>
              </a:ext>
            </a:extLst>
          </p:cNvPr>
          <p:cNvSpPr txBox="1"/>
          <p:nvPr/>
        </p:nvSpPr>
        <p:spPr>
          <a:xfrm>
            <a:off x="5171612" y="2443440"/>
            <a:ext cx="153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Intra period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177D0F4-79D9-42E0-A41D-1CA7A6127A78}"/>
              </a:ext>
            </a:extLst>
          </p:cNvPr>
          <p:cNvSpPr/>
          <p:nvPr/>
        </p:nvSpPr>
        <p:spPr>
          <a:xfrm>
            <a:off x="9125915" y="3257221"/>
            <a:ext cx="1846873" cy="1690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1600" u="sng" dirty="0">
                <a:latin typeface="Arial"/>
                <a:cs typeface="Arial"/>
              </a:rPr>
              <a:t>Common atlas data (CAD)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A85A28F-8559-4E7B-82E6-4B8C03B4B5A5}"/>
              </a:ext>
            </a:extLst>
          </p:cNvPr>
          <p:cNvSpPr/>
          <p:nvPr/>
        </p:nvSpPr>
        <p:spPr>
          <a:xfrm>
            <a:off x="11177904" y="3257221"/>
            <a:ext cx="1846873" cy="1690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latin typeface="Arial"/>
                <a:cs typeface="Arial"/>
              </a:rPr>
              <a:t>Atlas data (AD)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D56DE6-6E9B-4CC4-A9E3-641CF165EE14}"/>
              </a:ext>
            </a:extLst>
          </p:cNvPr>
          <p:cNvSpPr/>
          <p:nvPr/>
        </p:nvSpPr>
        <p:spPr>
          <a:xfrm>
            <a:off x="11514895" y="3752790"/>
            <a:ext cx="1155243" cy="1009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Atlas tile layer (patches)</a:t>
            </a:r>
          </a:p>
          <a:p>
            <a:pPr algn="ctr"/>
            <a:r>
              <a:rPr lang="en-US" sz="1400" dirty="0">
                <a:latin typeface="Arial"/>
                <a:cs typeface="Arial"/>
              </a:rPr>
              <a:t>(CRA)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CB9F9ED-FDC8-43B7-B97C-6B5DA6EE269E}"/>
              </a:ext>
            </a:extLst>
          </p:cNvPr>
          <p:cNvSpPr/>
          <p:nvPr/>
        </p:nvSpPr>
        <p:spPr>
          <a:xfrm>
            <a:off x="9317087" y="3752790"/>
            <a:ext cx="1464527" cy="1009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Common atlas frame (CAF)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3157832" y="1372933"/>
            <a:ext cx="5268485" cy="18833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1D61E38-2F28-45D9-9DA8-EA51C1673F4E}"/>
              </a:ext>
            </a:extLst>
          </p:cNvPr>
          <p:cNvCxnSpPr>
            <a:cxnSpLocks/>
          </p:cNvCxnSpPr>
          <p:nvPr/>
        </p:nvCxnSpPr>
        <p:spPr>
          <a:xfrm>
            <a:off x="6142907" y="1364512"/>
            <a:ext cx="6863726" cy="18917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CC137AF-C9AE-4C3F-8925-C7962109B238}"/>
              </a:ext>
            </a:extLst>
          </p:cNvPr>
          <p:cNvCxnSpPr>
            <a:cxnSpLocks/>
          </p:cNvCxnSpPr>
          <p:nvPr/>
        </p:nvCxnSpPr>
        <p:spPr>
          <a:xfrm>
            <a:off x="5481802" y="1372932"/>
            <a:ext cx="5696102" cy="18917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300BC94-FBA8-43BE-B603-53C064B4B16C}"/>
              </a:ext>
            </a:extLst>
          </p:cNvPr>
          <p:cNvCxnSpPr>
            <a:cxnSpLocks/>
          </p:cNvCxnSpPr>
          <p:nvPr/>
        </p:nvCxnSpPr>
        <p:spPr>
          <a:xfrm>
            <a:off x="5423706" y="1372932"/>
            <a:ext cx="5526097" cy="18842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94D9BB3-06B8-4575-B373-C157025E4ED0}"/>
              </a:ext>
            </a:extLst>
          </p:cNvPr>
          <p:cNvCxnSpPr>
            <a:cxnSpLocks/>
          </p:cNvCxnSpPr>
          <p:nvPr/>
        </p:nvCxnSpPr>
        <p:spPr>
          <a:xfrm>
            <a:off x="4427423" y="1380429"/>
            <a:ext cx="4688730" cy="18852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C2950640-D5C8-4682-98F2-9D2A72450643}"/>
              </a:ext>
            </a:extLst>
          </p:cNvPr>
          <p:cNvSpPr/>
          <p:nvPr/>
        </p:nvSpPr>
        <p:spPr>
          <a:xfrm>
            <a:off x="2300684" y="4207892"/>
            <a:ext cx="1914241" cy="445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latin typeface="Arial"/>
                <a:cs typeface="Arial"/>
              </a:rPr>
              <a:t>View parameters list</a:t>
            </a:r>
          </a:p>
        </p:txBody>
      </p:sp>
    </p:spTree>
    <p:extLst>
      <p:ext uri="{BB962C8B-B14F-4D97-AF65-F5344CB8AC3E}">
        <p14:creationId xmlns:p14="http://schemas.microsoft.com/office/powerpoint/2010/main" val="262540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9F0DD9400F54D954C9A7C2427A94A" ma:contentTypeVersion="13" ma:contentTypeDescription="Create a new document." ma:contentTypeScope="" ma:versionID="eb935924ef2a159d0563b60c48e4104f">
  <xsd:schema xmlns:xsd="http://www.w3.org/2001/XMLSchema" xmlns:xs="http://www.w3.org/2001/XMLSchema" xmlns:p="http://schemas.microsoft.com/office/2006/metadata/properties" xmlns:ns3="b4ad8c07-7b94-407c-a4af-bce09d822d03" xmlns:ns4="3b932f13-25ad-4a41-b9e0-2b7e71729ec4" targetNamespace="http://schemas.microsoft.com/office/2006/metadata/properties" ma:root="true" ma:fieldsID="609775bff946e424a5aa94c51996d779" ns3:_="" ns4:_="">
    <xsd:import namespace="b4ad8c07-7b94-407c-a4af-bce09d822d03"/>
    <xsd:import namespace="3b932f13-25ad-4a41-b9e0-2b7e71729e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d8c07-7b94-407c-a4af-bce09d822d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32f13-25ad-4a41-b9e0-2b7e71729ec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990CAF-072B-4971-AC0A-4991C9FCB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13C259-BDA8-4C77-8BDE-AE501B56A966}">
  <ds:schemaRefs>
    <ds:schemaRef ds:uri="3b932f13-25ad-4a41-b9e0-2b7e71729ec4"/>
    <ds:schemaRef ds:uri="b4ad8c07-7b94-407c-a4af-bce09d822d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8DC993-C98D-42F1-A3EF-2EC62BF70C7D}">
  <ds:schemaRefs>
    <ds:schemaRef ds:uri="3b932f13-25ad-4a41-b9e0-2b7e71729ec4"/>
    <ds:schemaRef ds:uri="b4ad8c07-7b94-407c-a4af-bce09d822d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208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Salahieh, Basel</dc:creator>
  <cp:keywords>CTPClassification=CTP_NT</cp:keywords>
  <cp:lastModifiedBy>Basel Salahieh</cp:lastModifiedBy>
  <cp:revision>35</cp:revision>
  <dcterms:created xsi:type="dcterms:W3CDTF">2019-03-26T16:46:57Z</dcterms:created>
  <dcterms:modified xsi:type="dcterms:W3CDTF">2021-01-29T01:36:26Z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5255a857-a576-4677-b1ee-1b8e8debed96</vt:lpwstr>
  </property>
  <property fmtid="{D5CDD505-2E9C-101B-9397-08002B2CF9AE}" pid="3" name="CTP_TimeStamp">
    <vt:lpwstr>2020-07-24 01:22:26Z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0x0101009EC9F0DD9400F54D954C9A7C2427A94A</vt:lpwstr>
  </property>
</Properties>
</file>