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of the V3C bitstream with MIV extensions.</a:t>
            </a:r>
            <a:br>
              <a:rPr lang="en-US"/>
            </a:br>
            <a:r>
              <a:rPr lang="en-US"/>
              <a:t>Some aspects of V3C that are not relevant to MIV have been omitted for clarity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4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BF863A0-20ED-4C6C-B748-CDDAFEFB1FD6}"/>
              </a:ext>
            </a:extLst>
          </p:cNvPr>
          <p:cNvGrpSpPr/>
          <p:nvPr/>
        </p:nvGrpSpPr>
        <p:grpSpPr>
          <a:xfrm>
            <a:off x="53836" y="453388"/>
            <a:ext cx="12089793" cy="5947109"/>
            <a:chOff x="45274" y="179410"/>
            <a:chExt cx="12089793" cy="59471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739C86-D408-4189-9F2E-71122ACDB820}"/>
                </a:ext>
              </a:extLst>
            </p:cNvPr>
            <p:cNvSpPr/>
            <p:nvPr/>
          </p:nvSpPr>
          <p:spPr>
            <a:xfrm>
              <a:off x="45274" y="185680"/>
              <a:ext cx="1796145" cy="3243320"/>
            </a:xfrm>
            <a:prstGeom prst="rect">
              <a:avLst/>
            </a:prstGeom>
            <a:solidFill>
              <a:srgbClr val="FFF3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300" b="1" noProof="1">
                  <a:latin typeface="Arial"/>
                  <a:cs typeface="Arial"/>
                </a:rPr>
                <a:t>V3C sample stream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7D380D-22A5-4EB9-92B8-51CC3FE4A9D4}"/>
                </a:ext>
              </a:extLst>
            </p:cNvPr>
            <p:cNvSpPr/>
            <p:nvPr/>
          </p:nvSpPr>
          <p:spPr>
            <a:xfrm>
              <a:off x="175903" y="583785"/>
              <a:ext cx="1573763" cy="46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sample stream V3C header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9C1E28-EB53-4C8B-A721-CE46FCBC26EA}"/>
                </a:ext>
              </a:extLst>
            </p:cNvPr>
            <p:cNvSpPr txBox="1"/>
            <p:nvPr/>
          </p:nvSpPr>
          <p:spPr>
            <a:xfrm rot="5400000">
              <a:off x="870939" y="3066739"/>
              <a:ext cx="30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EA6275-7042-49FE-AE04-FCFBED8DD79E}"/>
                </a:ext>
              </a:extLst>
            </p:cNvPr>
            <p:cNvGrpSpPr/>
            <p:nvPr/>
          </p:nvGrpSpPr>
          <p:grpSpPr>
            <a:xfrm>
              <a:off x="175903" y="1168507"/>
              <a:ext cx="1573763" cy="870858"/>
              <a:chOff x="422988" y="1362269"/>
              <a:chExt cx="1573763" cy="8708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D34182-98C3-42C2-9783-19D74E0A8D94}"/>
                  </a:ext>
                </a:extLst>
              </p:cNvPr>
              <p:cNvSpPr/>
              <p:nvPr/>
            </p:nvSpPr>
            <p:spPr>
              <a:xfrm>
                <a:off x="422988" y="1362269"/>
                <a:ext cx="1573763" cy="8708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sample stream V3C unit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6C9F75-6DED-4ADC-B4D4-73F04E4244B3}"/>
                  </a:ext>
                </a:extLst>
              </p:cNvPr>
              <p:cNvSpPr/>
              <p:nvPr/>
            </p:nvSpPr>
            <p:spPr>
              <a:xfrm>
                <a:off x="516294" y="1841243"/>
                <a:ext cx="1399592" cy="3234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V3C unit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AE366C-3ACA-4030-8522-D0E510B78555}"/>
                </a:ext>
              </a:extLst>
            </p:cNvPr>
            <p:cNvGrpSpPr/>
            <p:nvPr/>
          </p:nvGrpSpPr>
          <p:grpSpPr>
            <a:xfrm>
              <a:off x="56933" y="4597163"/>
              <a:ext cx="1796145" cy="1527585"/>
              <a:chOff x="3545631" y="1946985"/>
              <a:chExt cx="1796145" cy="152758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7196A2D-1EAE-45B4-8498-6F19549FBC81}"/>
                  </a:ext>
                </a:extLst>
              </p:cNvPr>
              <p:cNvGrpSpPr/>
              <p:nvPr/>
            </p:nvGrpSpPr>
            <p:grpSpPr>
              <a:xfrm>
                <a:off x="3545631" y="1946985"/>
                <a:ext cx="1796145" cy="1527585"/>
                <a:chOff x="292359" y="230155"/>
                <a:chExt cx="1796145" cy="152758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114BAFB-8F40-49C3-A6E7-9E09DF592161}"/>
                    </a:ext>
                  </a:extLst>
                </p:cNvPr>
                <p:cNvSpPr/>
                <p:nvPr/>
              </p:nvSpPr>
              <p:spPr>
                <a:xfrm>
                  <a:off x="292359" y="230155"/>
                  <a:ext cx="1796145" cy="1527103"/>
                </a:xfrm>
                <a:prstGeom prst="rect">
                  <a:avLst/>
                </a:prstGeom>
                <a:solidFill>
                  <a:srgbClr val="FFF3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noProof="1">
                      <a:latin typeface="Arial"/>
                      <a:cs typeface="Arial"/>
                    </a:rPr>
                    <a:t>V3C unit stream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2214D1F-5592-4A41-8B07-1D4322C2EDB4}"/>
                    </a:ext>
                  </a:extLst>
                </p:cNvPr>
                <p:cNvSpPr txBox="1"/>
                <p:nvPr/>
              </p:nvSpPr>
              <p:spPr>
                <a:xfrm rot="5400000">
                  <a:off x="1089972" y="1421750"/>
                  <a:ext cx="364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noProof="1">
                      <a:latin typeface="Arial"/>
                      <a:cs typeface="Arial"/>
                    </a:rPr>
                    <a:t>…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67B722-F944-4826-B21F-C721FC3075ED}"/>
                    </a:ext>
                  </a:extLst>
                </p:cNvPr>
                <p:cNvSpPr/>
                <p:nvPr/>
              </p:nvSpPr>
              <p:spPr>
                <a:xfrm>
                  <a:off x="513183" y="1035704"/>
                  <a:ext cx="1399592" cy="3234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noProof="1">
                      <a:latin typeface="Arial"/>
                      <a:cs typeface="Arial"/>
                    </a:rPr>
                    <a:t>V3C unit</a:t>
                  </a:r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4B3F57-AF0A-4ADA-BBAD-33A8CC23DB3C}"/>
                  </a:ext>
                </a:extLst>
              </p:cNvPr>
              <p:cNvSpPr/>
              <p:nvPr/>
            </p:nvSpPr>
            <p:spPr>
              <a:xfrm>
                <a:off x="3766455" y="2336387"/>
                <a:ext cx="1399592" cy="3234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V3C unit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2FFC9D-8F88-4CD4-B941-16E29D0FF043}"/>
                </a:ext>
              </a:extLst>
            </p:cNvPr>
            <p:cNvGrpSpPr/>
            <p:nvPr/>
          </p:nvGrpSpPr>
          <p:grpSpPr>
            <a:xfrm>
              <a:off x="2080937" y="185679"/>
              <a:ext cx="2009180" cy="2010223"/>
              <a:chOff x="2674775" y="354563"/>
              <a:chExt cx="2009180" cy="19746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F375A6-8962-42BD-9798-B86709BFEEDF}"/>
                  </a:ext>
                </a:extLst>
              </p:cNvPr>
              <p:cNvSpPr/>
              <p:nvPr/>
            </p:nvSpPr>
            <p:spPr>
              <a:xfrm>
                <a:off x="2674775" y="354563"/>
                <a:ext cx="2009180" cy="197469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V3C parameter set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304A46-2ACD-4AD0-9BAB-4943893F3A30}"/>
                  </a:ext>
                </a:extLst>
              </p:cNvPr>
              <p:cNvSpPr/>
              <p:nvPr/>
            </p:nvSpPr>
            <p:spPr>
              <a:xfrm>
                <a:off x="2802294" y="737118"/>
                <a:ext cx="1813170" cy="27618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V3C_VPS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F5BF32-ECF1-4E6F-A2E3-C2A1BBCBB9A7}"/>
                  </a:ext>
                </a:extLst>
              </p:cNvPr>
              <p:cNvSpPr/>
              <p:nvPr/>
            </p:nvSpPr>
            <p:spPr>
              <a:xfrm>
                <a:off x="2802292" y="1068667"/>
                <a:ext cx="1813172" cy="10711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V3C parameter set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0AE8D4-9FB6-4F5E-901C-4FE15C71EA53}"/>
                </a:ext>
              </a:extLst>
            </p:cNvPr>
            <p:cNvGrpSpPr/>
            <p:nvPr/>
          </p:nvGrpSpPr>
          <p:grpSpPr>
            <a:xfrm>
              <a:off x="4183390" y="179955"/>
              <a:ext cx="2049239" cy="1405811"/>
              <a:chOff x="2357531" y="1747935"/>
              <a:chExt cx="2049239" cy="140581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BA5024-F2D8-4406-93CF-7AB0BD60F639}"/>
                  </a:ext>
                </a:extLst>
              </p:cNvPr>
              <p:cNvSpPr/>
              <p:nvPr/>
            </p:nvSpPr>
            <p:spPr>
              <a:xfrm>
                <a:off x="2357531" y="1747935"/>
                <a:ext cx="2049239" cy="140581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Atlas data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7593B8-06FC-4BA4-BCEE-0D21387CE40F}"/>
                  </a:ext>
                </a:extLst>
              </p:cNvPr>
              <p:cNvSpPr/>
              <p:nvPr/>
            </p:nvSpPr>
            <p:spPr>
              <a:xfrm>
                <a:off x="2480382" y="2152261"/>
                <a:ext cx="1834707" cy="2475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V3C_AD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CD4A9-64CD-4429-9209-8BD34548E807}"/>
                  </a:ext>
                </a:extLst>
              </p:cNvPr>
              <p:cNvSpPr/>
              <p:nvPr/>
            </p:nvSpPr>
            <p:spPr>
              <a:xfrm>
                <a:off x="2480376" y="2781860"/>
                <a:ext cx="1834708" cy="2475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Atlas sub bitstream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F5B9E99-7729-422A-9534-57013174F671}"/>
                  </a:ext>
                </a:extLst>
              </p:cNvPr>
              <p:cNvSpPr/>
              <p:nvPr/>
            </p:nvSpPr>
            <p:spPr>
              <a:xfrm>
                <a:off x="2480381" y="2459601"/>
                <a:ext cx="906659" cy="2475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VPS 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9D02F0-EAC1-4841-8FEE-6D569DA6AC56}"/>
                  </a:ext>
                </a:extLst>
              </p:cNvPr>
              <p:cNvSpPr/>
              <p:nvPr/>
            </p:nvSpPr>
            <p:spPr>
              <a:xfrm>
                <a:off x="3455434" y="2456530"/>
                <a:ext cx="859655" cy="2475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Atlas ID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EECFDD-72F9-48A0-BEA9-A6495064BD42}"/>
                </a:ext>
              </a:extLst>
            </p:cNvPr>
            <p:cNvSpPr txBox="1"/>
            <p:nvPr/>
          </p:nvSpPr>
          <p:spPr>
            <a:xfrm>
              <a:off x="791904" y="3845604"/>
              <a:ext cx="34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>
                  <a:latin typeface="Arial"/>
                  <a:cs typeface="Arial"/>
                </a:rPr>
                <a:t>or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84670-186A-4AB8-BA30-654478B97940}"/>
                </a:ext>
              </a:extLst>
            </p:cNvPr>
            <p:cNvGrpSpPr/>
            <p:nvPr/>
          </p:nvGrpSpPr>
          <p:grpSpPr>
            <a:xfrm>
              <a:off x="4172289" y="4715980"/>
              <a:ext cx="2059610" cy="1401289"/>
              <a:chOff x="2357532" y="1747935"/>
              <a:chExt cx="2049238" cy="140581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D3750C-7CEF-4D31-8D99-68D87102791D}"/>
                  </a:ext>
                </a:extLst>
              </p:cNvPr>
              <p:cNvSpPr/>
              <p:nvPr/>
            </p:nvSpPr>
            <p:spPr>
              <a:xfrm>
                <a:off x="2357532" y="1747935"/>
                <a:ext cx="2049238" cy="1405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200" b="1" noProof="1">
                    <a:latin typeface="Arial"/>
                    <a:cs typeface="Arial"/>
                  </a:rPr>
                  <a:t>Occupancy video 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38EC0D-6AA8-4EE0-8F6E-D5FDC18E27C8}"/>
                  </a:ext>
                </a:extLst>
              </p:cNvPr>
              <p:cNvSpPr/>
              <p:nvPr/>
            </p:nvSpPr>
            <p:spPr>
              <a:xfrm>
                <a:off x="2485051" y="2130491"/>
                <a:ext cx="1830043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V3C_OVD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1F1890-14D3-4703-81ED-C8AA41DBC4C9}"/>
                  </a:ext>
                </a:extLst>
              </p:cNvPr>
              <p:cNvSpPr/>
              <p:nvPr/>
            </p:nvSpPr>
            <p:spPr>
              <a:xfrm>
                <a:off x="2480381" y="2791192"/>
                <a:ext cx="1830044" cy="267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Video sub bitstream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7FFF56-6EE9-436E-A7B1-94178CB309A7}"/>
                  </a:ext>
                </a:extLst>
              </p:cNvPr>
              <p:cNvSpPr/>
              <p:nvPr/>
            </p:nvSpPr>
            <p:spPr>
              <a:xfrm>
                <a:off x="2480382" y="2456746"/>
                <a:ext cx="906634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VPS ID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612E62-C237-4514-8138-C803D73684D5}"/>
                  </a:ext>
                </a:extLst>
              </p:cNvPr>
              <p:cNvSpPr/>
              <p:nvPr/>
            </p:nvSpPr>
            <p:spPr>
              <a:xfrm>
                <a:off x="3455445" y="2456746"/>
                <a:ext cx="859649" cy="267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Atlas ID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F0F2782-1C5E-40AD-AD12-33D255F83018}"/>
                </a:ext>
              </a:extLst>
            </p:cNvPr>
            <p:cNvGrpSpPr/>
            <p:nvPr/>
          </p:nvGrpSpPr>
          <p:grpSpPr>
            <a:xfrm>
              <a:off x="2049534" y="2342560"/>
              <a:ext cx="2049238" cy="1841243"/>
              <a:chOff x="4304525" y="185680"/>
              <a:chExt cx="2049238" cy="185042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0F75C55-8D50-463D-B90D-55D7E696166F}"/>
                  </a:ext>
                </a:extLst>
              </p:cNvPr>
              <p:cNvSpPr/>
              <p:nvPr/>
            </p:nvSpPr>
            <p:spPr>
              <a:xfrm>
                <a:off x="4304525" y="185680"/>
                <a:ext cx="2049238" cy="18504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Geometry video data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1B7D0E1-1B94-4DBD-A351-8BD2EB08F0DA}"/>
                  </a:ext>
                </a:extLst>
              </p:cNvPr>
              <p:cNvSpPr/>
              <p:nvPr/>
            </p:nvSpPr>
            <p:spPr>
              <a:xfrm>
                <a:off x="4432044" y="568235"/>
                <a:ext cx="1824562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V3C_GVD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795D48-54A2-46C2-9139-C91BD28DA524}"/>
                  </a:ext>
                </a:extLst>
              </p:cNvPr>
              <p:cNvSpPr/>
              <p:nvPr/>
            </p:nvSpPr>
            <p:spPr>
              <a:xfrm>
                <a:off x="4432043" y="1618882"/>
                <a:ext cx="1824563" cy="267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Video sub bitstream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29A8B0-14BB-4119-AE78-576FC49B2310}"/>
                  </a:ext>
                </a:extLst>
              </p:cNvPr>
              <p:cNvSpPr/>
              <p:nvPr/>
            </p:nvSpPr>
            <p:spPr>
              <a:xfrm>
                <a:off x="4427365" y="905191"/>
                <a:ext cx="904318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VPS ID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557259-59F7-48C6-B135-096439739C85}"/>
                  </a:ext>
                </a:extLst>
              </p:cNvPr>
              <p:cNvSpPr/>
              <p:nvPr/>
            </p:nvSpPr>
            <p:spPr>
              <a:xfrm>
                <a:off x="5396951" y="905191"/>
                <a:ext cx="859655" cy="267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Atlas ID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8B5197-C086-4C7B-9B5C-7F8F3AC614AF}"/>
                  </a:ext>
                </a:extLst>
              </p:cNvPr>
              <p:cNvSpPr/>
              <p:nvPr/>
            </p:nvSpPr>
            <p:spPr>
              <a:xfrm>
                <a:off x="4422961" y="1252345"/>
                <a:ext cx="1824563" cy="267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Aux. video flag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7BFBE47-C1A4-46C7-8C2E-82FFDBFB12AB}"/>
                </a:ext>
              </a:extLst>
            </p:cNvPr>
            <p:cNvSpPr/>
            <p:nvPr/>
          </p:nvSpPr>
          <p:spPr>
            <a:xfrm>
              <a:off x="4177691" y="3169230"/>
              <a:ext cx="2059610" cy="14475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noProof="1">
                  <a:latin typeface="Arial"/>
                  <a:cs typeface="Arial"/>
                </a:rPr>
                <a:t>Attribute video data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A980E8-CC05-4D4D-B273-3CEB0EA358E2}"/>
                </a:ext>
              </a:extLst>
            </p:cNvPr>
            <p:cNvSpPr/>
            <p:nvPr/>
          </p:nvSpPr>
          <p:spPr>
            <a:xfrm>
              <a:off x="4298698" y="3473443"/>
              <a:ext cx="1864700" cy="266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Unit type V3C_AVD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7DADC4-6A37-4FC6-A6C9-40A065863A70}"/>
                </a:ext>
              </a:extLst>
            </p:cNvPr>
            <p:cNvSpPr/>
            <p:nvPr/>
          </p:nvSpPr>
          <p:spPr>
            <a:xfrm>
              <a:off x="4317116" y="4141079"/>
              <a:ext cx="1840123" cy="2546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Video sub bitstream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D6275C-2179-4952-9821-036CBEED82A2}"/>
                </a:ext>
              </a:extLst>
            </p:cNvPr>
            <p:cNvSpPr/>
            <p:nvPr/>
          </p:nvSpPr>
          <p:spPr>
            <a:xfrm>
              <a:off x="4317116" y="3810399"/>
              <a:ext cx="921430" cy="266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VPS ID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45E6C6-D4BF-49DC-91C3-833FB12298F3}"/>
                </a:ext>
              </a:extLst>
            </p:cNvPr>
            <p:cNvSpPr/>
            <p:nvPr/>
          </p:nvSpPr>
          <p:spPr>
            <a:xfrm>
              <a:off x="5280473" y="3810399"/>
              <a:ext cx="876767" cy="266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Atlas ID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24D810-7B26-4216-90F7-8AE2546C140A}"/>
                </a:ext>
              </a:extLst>
            </p:cNvPr>
            <p:cNvGrpSpPr/>
            <p:nvPr/>
          </p:nvGrpSpPr>
          <p:grpSpPr>
            <a:xfrm>
              <a:off x="175903" y="2144491"/>
              <a:ext cx="1573763" cy="870858"/>
              <a:chOff x="270588" y="2185853"/>
              <a:chExt cx="1573763" cy="87085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4805F4-4CF6-4F1A-B4D6-DEA359D4933E}"/>
                  </a:ext>
                </a:extLst>
              </p:cNvPr>
              <p:cNvSpPr/>
              <p:nvPr/>
            </p:nvSpPr>
            <p:spPr>
              <a:xfrm>
                <a:off x="270588" y="2185853"/>
                <a:ext cx="1573763" cy="8708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sample stream V3C unit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157D3BD-3364-4DF0-9D59-B5E119C876A6}"/>
                  </a:ext>
                </a:extLst>
              </p:cNvPr>
              <p:cNvSpPr/>
              <p:nvPr/>
            </p:nvSpPr>
            <p:spPr>
              <a:xfrm>
                <a:off x="363894" y="2664827"/>
                <a:ext cx="1399592" cy="3234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V3C unit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D00309-263A-4A83-9A39-596EFA98A082}"/>
                </a:ext>
              </a:extLst>
            </p:cNvPr>
            <p:cNvSpPr/>
            <p:nvPr/>
          </p:nvSpPr>
          <p:spPr>
            <a:xfrm>
              <a:off x="6442646" y="185680"/>
              <a:ext cx="1675749" cy="31007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200" b="1" noProof="1">
                  <a:latin typeface="Arial"/>
                  <a:cs typeface="Arial"/>
                </a:rPr>
                <a:t>Atlas sub bitstream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D27D62-364E-49FD-8DCC-4E75CEA4BE86}"/>
                </a:ext>
              </a:extLst>
            </p:cNvPr>
            <p:cNvSpPr/>
            <p:nvPr/>
          </p:nvSpPr>
          <p:spPr>
            <a:xfrm>
              <a:off x="6573275" y="515365"/>
              <a:ext cx="1399617" cy="466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sample stream NAL header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DFB898-B618-4A35-A7BE-29C2F00DCC37}"/>
                </a:ext>
              </a:extLst>
            </p:cNvPr>
            <p:cNvSpPr txBox="1"/>
            <p:nvPr/>
          </p:nvSpPr>
          <p:spPr>
            <a:xfrm rot="5400000">
              <a:off x="7268311" y="2960996"/>
              <a:ext cx="30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F98AE0B-897C-4ECA-BE9A-71DF0B232307}"/>
                </a:ext>
              </a:extLst>
            </p:cNvPr>
            <p:cNvGrpSpPr/>
            <p:nvPr/>
          </p:nvGrpSpPr>
          <p:grpSpPr>
            <a:xfrm>
              <a:off x="6573275" y="1100084"/>
              <a:ext cx="1399617" cy="870858"/>
              <a:chOff x="422988" y="1362269"/>
              <a:chExt cx="1399617" cy="87085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D5B15A-3527-454D-9D38-49A03E1A88CB}"/>
                  </a:ext>
                </a:extLst>
              </p:cNvPr>
              <p:cNvSpPr/>
              <p:nvPr/>
            </p:nvSpPr>
            <p:spPr>
              <a:xfrm>
                <a:off x="422988" y="1362269"/>
                <a:ext cx="1399617" cy="8708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sample stream NAL unit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E36E211-FFDC-463D-A039-A6D5A254D570}"/>
                  </a:ext>
                </a:extLst>
              </p:cNvPr>
              <p:cNvSpPr/>
              <p:nvPr/>
            </p:nvSpPr>
            <p:spPr>
              <a:xfrm>
                <a:off x="516294" y="1841243"/>
                <a:ext cx="1219224" cy="3234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NAL unit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33BB19A-7B6F-492A-9E4F-5AEF2886456D}"/>
                </a:ext>
              </a:extLst>
            </p:cNvPr>
            <p:cNvGrpSpPr/>
            <p:nvPr/>
          </p:nvGrpSpPr>
          <p:grpSpPr>
            <a:xfrm>
              <a:off x="6573275" y="2076068"/>
              <a:ext cx="1399617" cy="870858"/>
              <a:chOff x="270588" y="2185853"/>
              <a:chExt cx="1399617" cy="87085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BE9D2B-1623-40CD-853F-DB4BAF3FDB87}"/>
                  </a:ext>
                </a:extLst>
              </p:cNvPr>
              <p:cNvSpPr/>
              <p:nvPr/>
            </p:nvSpPr>
            <p:spPr>
              <a:xfrm>
                <a:off x="270588" y="2185853"/>
                <a:ext cx="1399617" cy="8708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sample stream NAL unit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D030B2B-FCB6-4C9A-873E-75A04D6DC7C1}"/>
                  </a:ext>
                </a:extLst>
              </p:cNvPr>
              <p:cNvSpPr/>
              <p:nvPr/>
            </p:nvSpPr>
            <p:spPr>
              <a:xfrm>
                <a:off x="363894" y="2664827"/>
                <a:ext cx="1219224" cy="3234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NAL unit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8F5525-C435-467A-926C-37ED962DF928}"/>
                </a:ext>
              </a:extLst>
            </p:cNvPr>
            <p:cNvGrpSpPr/>
            <p:nvPr/>
          </p:nvGrpSpPr>
          <p:grpSpPr>
            <a:xfrm>
              <a:off x="6448802" y="3487593"/>
              <a:ext cx="1669593" cy="1841242"/>
              <a:chOff x="8457733" y="3214399"/>
              <a:chExt cx="1669593" cy="184124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7A0ECE-A47B-46A8-94A2-820B8F94EB4E}"/>
                  </a:ext>
                </a:extLst>
              </p:cNvPr>
              <p:cNvSpPr/>
              <p:nvPr/>
            </p:nvSpPr>
            <p:spPr>
              <a:xfrm>
                <a:off x="8457733" y="3214399"/>
                <a:ext cx="1669593" cy="18412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NAL unit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2BCFD13-E933-46CC-A02D-13F2A74DFC6E}"/>
                  </a:ext>
                </a:extLst>
              </p:cNvPr>
              <p:cNvSpPr/>
              <p:nvPr/>
            </p:nvSpPr>
            <p:spPr>
              <a:xfrm>
                <a:off x="8588362" y="3537863"/>
                <a:ext cx="1393461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B043F0-F2B9-4A99-BEED-DFF9AED7B99F}"/>
                  </a:ext>
                </a:extLst>
              </p:cNvPr>
              <p:cNvSpPr/>
              <p:nvPr/>
            </p:nvSpPr>
            <p:spPr>
              <a:xfrm>
                <a:off x="8588362" y="4178265"/>
                <a:ext cx="1393462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Temporal ID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CE4DCCD-5168-41E0-8305-0EBF6F73BB58}"/>
                  </a:ext>
                </a:extLst>
              </p:cNvPr>
              <p:cNvSpPr/>
              <p:nvPr/>
            </p:nvSpPr>
            <p:spPr>
              <a:xfrm>
                <a:off x="8588361" y="4497364"/>
                <a:ext cx="1393462" cy="446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000" noProof="1">
                    <a:latin typeface="Arial"/>
                    <a:cs typeface="Arial"/>
                  </a:rPr>
                  <a:t>Raw byte sequence payload (RBSP)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B03D187-4B33-4910-89E1-629AF643249B}"/>
                  </a:ext>
                </a:extLst>
              </p:cNvPr>
              <p:cNvSpPr/>
              <p:nvPr/>
            </p:nvSpPr>
            <p:spPr>
              <a:xfrm>
                <a:off x="8588362" y="3858064"/>
                <a:ext cx="1393461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Layer ID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8FA9E71-9346-4846-AAB3-D268F946DBCF}"/>
                </a:ext>
              </a:extLst>
            </p:cNvPr>
            <p:cNvSpPr/>
            <p:nvPr/>
          </p:nvSpPr>
          <p:spPr>
            <a:xfrm>
              <a:off x="10293826" y="187640"/>
              <a:ext cx="1841241" cy="20497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300" b="1" noProof="1">
                  <a:latin typeface="Arial"/>
                  <a:cs typeface="Arial"/>
                </a:rPr>
                <a:t>Common atlas sequence parameter set (CSAPS)</a:t>
              </a:r>
            </a:p>
            <a:p>
              <a:pPr algn="ctr"/>
              <a:r>
                <a:rPr lang="en-US" sz="1200" b="1" i="1" noProof="1">
                  <a:latin typeface="Arial"/>
                  <a:cs typeface="Arial"/>
                </a:rPr>
                <a:t>[only V3C_CAD]</a:t>
              </a:r>
            </a:p>
            <a:p>
              <a:pPr algn="ctr"/>
              <a:endParaRPr lang="en-US" sz="1400" b="1" noProof="1">
                <a:latin typeface="Arial"/>
                <a:cs typeface="Arial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9B2BD14-E5BE-4D17-83C5-63B8A21E9F7D}"/>
                </a:ext>
              </a:extLst>
            </p:cNvPr>
            <p:cNvSpPr/>
            <p:nvPr/>
          </p:nvSpPr>
          <p:spPr>
            <a:xfrm>
              <a:off x="10388989" y="1113352"/>
              <a:ext cx="1660123" cy="285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noProof="1">
                  <a:latin typeface="Arial"/>
                  <a:cs typeface="Arial"/>
                </a:rPr>
                <a:t>CASPS parameters…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B490DE-29FD-434E-8C79-C969E54202CE}"/>
                </a:ext>
              </a:extLst>
            </p:cNvPr>
            <p:cNvSpPr/>
            <p:nvPr/>
          </p:nvSpPr>
          <p:spPr>
            <a:xfrm>
              <a:off x="10391059" y="1450949"/>
              <a:ext cx="1658053" cy="7137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AAPS MIV ext.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E2A4B5A-C3A7-434B-95BE-3534A3CE98B7}"/>
                </a:ext>
              </a:extLst>
            </p:cNvPr>
            <p:cNvSpPr/>
            <p:nvPr/>
          </p:nvSpPr>
          <p:spPr>
            <a:xfrm>
              <a:off x="10471099" y="1708046"/>
              <a:ext cx="1520068" cy="420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noProof="1">
                  <a:latin typeface="Arial"/>
                  <a:cs typeface="Arial"/>
                </a:rPr>
                <a:t>Volumetric usability Information (VUI)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3C3DC8E-454F-454E-A079-9EF9CD6FF775}"/>
                </a:ext>
              </a:extLst>
            </p:cNvPr>
            <p:cNvSpPr/>
            <p:nvPr/>
          </p:nvSpPr>
          <p:spPr>
            <a:xfrm>
              <a:off x="8348725" y="190172"/>
              <a:ext cx="1841241" cy="14934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200" b="1" noProof="1">
                  <a:latin typeface="Arial"/>
                  <a:cs typeface="Arial"/>
                </a:rPr>
                <a:t>Atlas sequence parameter set (ASPS)</a:t>
              </a:r>
            </a:p>
            <a:p>
              <a:pPr algn="ctr"/>
              <a:r>
                <a:rPr lang="en-US" sz="1200" b="1" i="1" noProof="1">
                  <a:latin typeface="Arial"/>
                  <a:cs typeface="Arial"/>
                </a:rPr>
                <a:t>[only V3C_AD]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70BF4C-3380-4AB8-86EB-E6EEF6214F81}"/>
                </a:ext>
              </a:extLst>
            </p:cNvPr>
            <p:cNvSpPr/>
            <p:nvPr/>
          </p:nvSpPr>
          <p:spPr>
            <a:xfrm>
              <a:off x="8488304" y="947986"/>
              <a:ext cx="1573763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noProof="1">
                  <a:latin typeface="Arial"/>
                  <a:cs typeface="Arial"/>
                </a:rPr>
                <a:t>ASPS parameters…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F2ADEC-3518-4F80-A292-DC5B90F85D84}"/>
                </a:ext>
              </a:extLst>
            </p:cNvPr>
            <p:cNvSpPr/>
            <p:nvPr/>
          </p:nvSpPr>
          <p:spPr>
            <a:xfrm>
              <a:off x="8479381" y="1288219"/>
              <a:ext cx="1573763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ASPS MIV ext.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DBCEC93-CF72-4F6B-B4C0-E5FF12A14897}"/>
                </a:ext>
              </a:extLst>
            </p:cNvPr>
            <p:cNvGrpSpPr/>
            <p:nvPr/>
          </p:nvGrpSpPr>
          <p:grpSpPr>
            <a:xfrm>
              <a:off x="8363533" y="1759695"/>
              <a:ext cx="1841241" cy="1754923"/>
              <a:chOff x="2706922" y="5278253"/>
              <a:chExt cx="1841241" cy="12069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C1B4CBE-AFAF-4F63-9122-3B60D4F06517}"/>
                  </a:ext>
                </a:extLst>
              </p:cNvPr>
              <p:cNvSpPr/>
              <p:nvPr/>
            </p:nvSpPr>
            <p:spPr>
              <a:xfrm>
                <a:off x="2706922" y="5278253"/>
                <a:ext cx="1841241" cy="12069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200" b="1" noProof="1">
                    <a:latin typeface="Arial"/>
                    <a:cs typeface="Arial"/>
                  </a:rPr>
                  <a:t>Atlas frame parameter set (AFPS)</a:t>
                </a:r>
              </a:p>
              <a:p>
                <a:pPr algn="ctr"/>
                <a:r>
                  <a:rPr lang="en-US" sz="1200" b="1" i="1" noProof="1">
                    <a:latin typeface="Arial"/>
                    <a:cs typeface="Arial"/>
                  </a:rPr>
                  <a:t>[only V3C_AD]</a:t>
                </a:r>
              </a:p>
              <a:p>
                <a:pPr algn="ctr"/>
                <a:endParaRPr lang="en-US" sz="1400" b="1" noProof="1">
                  <a:latin typeface="Arial"/>
                  <a:cs typeface="Arial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1AE1687-C31F-4CA6-8A9D-08B78993BFAF}"/>
                  </a:ext>
                </a:extLst>
              </p:cNvPr>
              <p:cNvSpPr/>
              <p:nvPr/>
            </p:nvSpPr>
            <p:spPr>
              <a:xfrm>
                <a:off x="2840660" y="5828780"/>
                <a:ext cx="1573763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AFPS parameters…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7D0B0FE-B698-43EA-8353-54E05E31F988}"/>
                  </a:ext>
                </a:extLst>
              </p:cNvPr>
              <p:cNvSpPr/>
              <p:nvPr/>
            </p:nvSpPr>
            <p:spPr>
              <a:xfrm>
                <a:off x="2837577" y="6131296"/>
                <a:ext cx="1573763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AFPS MIV ext.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4A82E19-A04B-4969-875C-4A4FA6AB84B9}"/>
                </a:ext>
              </a:extLst>
            </p:cNvPr>
            <p:cNvGrpSpPr/>
            <p:nvPr/>
          </p:nvGrpSpPr>
          <p:grpSpPr>
            <a:xfrm>
              <a:off x="10293826" y="4192013"/>
              <a:ext cx="1841241" cy="1047933"/>
              <a:chOff x="10499959" y="3549991"/>
              <a:chExt cx="1841241" cy="101981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F8C546-39B7-4661-AFA1-999143FF3664}"/>
                  </a:ext>
                </a:extLst>
              </p:cNvPr>
              <p:cNvSpPr/>
              <p:nvPr/>
            </p:nvSpPr>
            <p:spPr>
              <a:xfrm>
                <a:off x="10499959" y="3549991"/>
                <a:ext cx="1841241" cy="10198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noProof="1">
                    <a:latin typeface="Arial"/>
                    <a:cs typeface="Arial"/>
                  </a:rPr>
                  <a:t>Supplemental Enhancement Information (SEI)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8C4EECE-60F9-4FE8-9C33-CB99232E8B64}"/>
                  </a:ext>
                </a:extLst>
              </p:cNvPr>
              <p:cNvSpPr/>
              <p:nvPr/>
            </p:nvSpPr>
            <p:spPr>
              <a:xfrm>
                <a:off x="10643139" y="4219642"/>
                <a:ext cx="1573763" cy="2645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SEI messages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B47BAC-465E-42AB-A2F1-8708A3CF0B88}"/>
                </a:ext>
              </a:extLst>
            </p:cNvPr>
            <p:cNvSpPr/>
            <p:nvPr/>
          </p:nvSpPr>
          <p:spPr>
            <a:xfrm>
              <a:off x="8375401" y="3692023"/>
              <a:ext cx="1841241" cy="226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noProof="1">
                  <a:latin typeface="Arial"/>
                  <a:cs typeface="Arial"/>
                </a:rPr>
                <a:t>Atlas tile layer (ATL)</a:t>
              </a:r>
              <a:br>
                <a:rPr lang="en-US" sz="1400" b="1" noProof="1">
                  <a:latin typeface="Arial"/>
                  <a:cs typeface="Arial"/>
                </a:rPr>
              </a:br>
              <a:r>
                <a:rPr lang="en-US" sz="1200" b="1" i="1" noProof="1">
                  <a:latin typeface="Arial"/>
                  <a:cs typeface="Arial"/>
                </a:rPr>
                <a:t>[only V3C_AD]</a:t>
              </a:r>
            </a:p>
            <a:p>
              <a:pPr algn="ctr"/>
              <a:endParaRPr lang="en-US" sz="1400" noProof="1">
                <a:latin typeface="Arial"/>
                <a:cs typeface="Arial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3448D1A-9E7D-47E4-A976-353465FC3B95}"/>
                </a:ext>
              </a:extLst>
            </p:cNvPr>
            <p:cNvSpPr/>
            <p:nvPr/>
          </p:nvSpPr>
          <p:spPr>
            <a:xfrm>
              <a:off x="8509139" y="4168829"/>
              <a:ext cx="1573763" cy="57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Patch data unit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754BD1-2619-4446-95FA-5061A9910ED9}"/>
                </a:ext>
              </a:extLst>
            </p:cNvPr>
            <p:cNvSpPr txBox="1"/>
            <p:nvPr/>
          </p:nvSpPr>
          <p:spPr>
            <a:xfrm rot="5400000">
              <a:off x="9207351" y="5394307"/>
              <a:ext cx="30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noProof="1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5E4938-DD4E-4AEA-85D0-2B8F1D27BCBC}"/>
                </a:ext>
              </a:extLst>
            </p:cNvPr>
            <p:cNvSpPr/>
            <p:nvPr/>
          </p:nvSpPr>
          <p:spPr>
            <a:xfrm>
              <a:off x="8574518" y="4435669"/>
              <a:ext cx="1443163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MIV extension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B8D7A4F-41AE-47B4-B39F-CC62453F1C2D}"/>
                </a:ext>
              </a:extLst>
            </p:cNvPr>
            <p:cNvSpPr/>
            <p:nvPr/>
          </p:nvSpPr>
          <p:spPr>
            <a:xfrm>
              <a:off x="8509139" y="4825269"/>
              <a:ext cx="1573763" cy="57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Patch data unit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77DED81-0B85-479C-9DF3-D6FAF2F43364}"/>
                </a:ext>
              </a:extLst>
            </p:cNvPr>
            <p:cNvSpPr/>
            <p:nvPr/>
          </p:nvSpPr>
          <p:spPr>
            <a:xfrm>
              <a:off x="8574518" y="5092109"/>
              <a:ext cx="1443163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MIV extension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89142EF-CDD1-44AB-B5FC-0D75608C4C41}"/>
                </a:ext>
              </a:extLst>
            </p:cNvPr>
            <p:cNvSpPr/>
            <p:nvPr/>
          </p:nvSpPr>
          <p:spPr>
            <a:xfrm>
              <a:off x="2273757" y="1593371"/>
              <a:ext cx="1691951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300" noProof="1">
                  <a:latin typeface="Arial"/>
                  <a:cs typeface="Arial"/>
                </a:rPr>
                <a:t>VPS MIV extension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2215ED-1081-4F18-9917-C171FE96D1FA}"/>
                </a:ext>
              </a:extLst>
            </p:cNvPr>
            <p:cNvSpPr/>
            <p:nvPr/>
          </p:nvSpPr>
          <p:spPr>
            <a:xfrm>
              <a:off x="2273757" y="1233517"/>
              <a:ext cx="1691951" cy="264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noProof="1">
                  <a:latin typeface="Arial"/>
                  <a:cs typeface="Arial"/>
                </a:rPr>
                <a:t>VPS parameters…</a:t>
              </a:r>
            </a:p>
          </p:txBody>
        </p:sp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59811EBE-7B57-4B57-8167-4C20727458A8}"/>
                </a:ext>
              </a:extLst>
            </p:cNvPr>
            <p:cNvSpPr/>
            <p:nvPr/>
          </p:nvSpPr>
          <p:spPr>
            <a:xfrm>
              <a:off x="1770244" y="185680"/>
              <a:ext cx="276520" cy="5931589"/>
            </a:xfrm>
            <a:prstGeom prst="leftBrace">
              <a:avLst>
                <a:gd name="adj1" fmla="val 40387"/>
                <a:gd name="adj2" fmla="val 278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sp>
          <p:nvSpPr>
            <p:cNvPr id="98" name="Left Brace 97">
              <a:extLst>
                <a:ext uri="{FF2B5EF4-FFF2-40B4-BE49-F238E27FC236}">
                  <a16:creationId xmlns:a16="http://schemas.microsoft.com/office/drawing/2014/main" id="{036CB4B6-5EE7-4535-BE26-8FD2A1560065}"/>
                </a:ext>
              </a:extLst>
            </p:cNvPr>
            <p:cNvSpPr/>
            <p:nvPr/>
          </p:nvSpPr>
          <p:spPr>
            <a:xfrm>
              <a:off x="6228061" y="179410"/>
              <a:ext cx="160580" cy="3089524"/>
            </a:xfrm>
            <a:prstGeom prst="leftBrace">
              <a:avLst>
                <a:gd name="adj1" fmla="val 40387"/>
                <a:gd name="adj2" fmla="val 3745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sp>
          <p:nvSpPr>
            <p:cNvPr id="99" name="Left Brace 98">
              <a:extLst>
                <a:ext uri="{FF2B5EF4-FFF2-40B4-BE49-F238E27FC236}">
                  <a16:creationId xmlns:a16="http://schemas.microsoft.com/office/drawing/2014/main" id="{09D39FD0-D1F4-4CE0-8FCC-4A8A4357DC31}"/>
                </a:ext>
              </a:extLst>
            </p:cNvPr>
            <p:cNvSpPr/>
            <p:nvPr/>
          </p:nvSpPr>
          <p:spPr>
            <a:xfrm>
              <a:off x="8078360" y="202048"/>
              <a:ext cx="219498" cy="5852110"/>
            </a:xfrm>
            <a:prstGeom prst="leftBrace">
              <a:avLst>
                <a:gd name="adj1" fmla="val 40387"/>
                <a:gd name="adj2" fmla="val 8104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71354A7F-4FD8-49A5-B3B6-4262EC2AF27A}"/>
                </a:ext>
              </a:extLst>
            </p:cNvPr>
            <p:cNvSpPr/>
            <p:nvPr/>
          </p:nvSpPr>
          <p:spPr>
            <a:xfrm rot="5400000">
              <a:off x="7028737" y="2374744"/>
              <a:ext cx="504352" cy="1676533"/>
            </a:xfrm>
            <a:prstGeom prst="leftBrace">
              <a:avLst>
                <a:gd name="adj1" fmla="val 40387"/>
                <a:gd name="adj2" fmla="val 678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2A600E4-4B39-403D-8582-33F3D63BB18C}"/>
                </a:ext>
              </a:extLst>
            </p:cNvPr>
            <p:cNvGrpSpPr/>
            <p:nvPr/>
          </p:nvGrpSpPr>
          <p:grpSpPr>
            <a:xfrm>
              <a:off x="4187693" y="1657988"/>
              <a:ext cx="2049238" cy="1405811"/>
              <a:chOff x="2357532" y="1747935"/>
              <a:chExt cx="2049238" cy="140581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1A69EA-4C3F-42CB-A024-CAA1C9819B84}"/>
                  </a:ext>
                </a:extLst>
              </p:cNvPr>
              <p:cNvSpPr/>
              <p:nvPr/>
            </p:nvSpPr>
            <p:spPr>
              <a:xfrm>
                <a:off x="2357532" y="1747935"/>
                <a:ext cx="2049238" cy="1405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Common Atlas data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1908A22-3E3B-4600-81A9-B70D40D98977}"/>
                  </a:ext>
                </a:extLst>
              </p:cNvPr>
              <p:cNvSpPr/>
              <p:nvPr/>
            </p:nvSpPr>
            <p:spPr>
              <a:xfrm>
                <a:off x="2485051" y="2130491"/>
                <a:ext cx="1830043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V3C_CAD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26D1CF2-6C0C-4543-B8CE-92E6812C017D}"/>
                  </a:ext>
                </a:extLst>
              </p:cNvPr>
              <p:cNvSpPr/>
              <p:nvPr/>
            </p:nvSpPr>
            <p:spPr>
              <a:xfrm>
                <a:off x="2480381" y="2791192"/>
                <a:ext cx="1830044" cy="2674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 Atlas sub bitstream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53B3381-2DFB-4C95-A45C-CF9CA2EC07E8}"/>
                  </a:ext>
                </a:extLst>
              </p:cNvPr>
              <p:cNvSpPr/>
              <p:nvPr/>
            </p:nvSpPr>
            <p:spPr>
              <a:xfrm>
                <a:off x="2480382" y="2456746"/>
                <a:ext cx="906634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VPS ID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3F3BB7F-9292-4A9F-A41E-F34043F9E807}"/>
                </a:ext>
              </a:extLst>
            </p:cNvPr>
            <p:cNvGrpSpPr/>
            <p:nvPr/>
          </p:nvGrpSpPr>
          <p:grpSpPr>
            <a:xfrm>
              <a:off x="2069493" y="4720708"/>
              <a:ext cx="2021236" cy="1405811"/>
              <a:chOff x="2357532" y="1747935"/>
              <a:chExt cx="2049238" cy="140581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C6D9FB5-5C2B-40B8-A9B1-48A781A31FF9}"/>
                  </a:ext>
                </a:extLst>
              </p:cNvPr>
              <p:cNvSpPr/>
              <p:nvPr/>
            </p:nvSpPr>
            <p:spPr>
              <a:xfrm>
                <a:off x="2357532" y="1747935"/>
                <a:ext cx="2049238" cy="1405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Packed Video data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1EC798F-8F82-423C-A97B-46BEBE274243}"/>
                  </a:ext>
                </a:extLst>
              </p:cNvPr>
              <p:cNvSpPr/>
              <p:nvPr/>
            </p:nvSpPr>
            <p:spPr>
              <a:xfrm>
                <a:off x="2485051" y="2130491"/>
                <a:ext cx="1830043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Unit type V3C_PVD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E7D079C-BE9D-4381-AF32-4BBCD91E6E00}"/>
                  </a:ext>
                </a:extLst>
              </p:cNvPr>
              <p:cNvSpPr/>
              <p:nvPr/>
            </p:nvSpPr>
            <p:spPr>
              <a:xfrm>
                <a:off x="2480381" y="2791192"/>
                <a:ext cx="1830044" cy="267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Video sub bitstream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CC992F1-0FC8-47E0-BCC5-E985E9DFFCA6}"/>
                  </a:ext>
                </a:extLst>
              </p:cNvPr>
              <p:cNvSpPr/>
              <p:nvPr/>
            </p:nvSpPr>
            <p:spPr>
              <a:xfrm>
                <a:off x="2480382" y="2456746"/>
                <a:ext cx="906634" cy="267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VPS ID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C05D705-17C3-463E-9FD0-9453248A76BE}"/>
                  </a:ext>
                </a:extLst>
              </p:cNvPr>
              <p:cNvSpPr/>
              <p:nvPr/>
            </p:nvSpPr>
            <p:spPr>
              <a:xfrm>
                <a:off x="3455445" y="2456746"/>
                <a:ext cx="859649" cy="2674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Atlas ID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38CEB17-CD7C-4184-8A94-1E898B8BB7B9}"/>
                </a:ext>
              </a:extLst>
            </p:cNvPr>
            <p:cNvGrpSpPr/>
            <p:nvPr/>
          </p:nvGrpSpPr>
          <p:grpSpPr>
            <a:xfrm>
              <a:off x="10293826" y="2384756"/>
              <a:ext cx="1841241" cy="1699339"/>
              <a:chOff x="8565445" y="4555006"/>
              <a:chExt cx="1841241" cy="61042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484A6B5-C9FF-450F-93A2-D34240648975}"/>
                  </a:ext>
                </a:extLst>
              </p:cNvPr>
              <p:cNvSpPr/>
              <p:nvPr/>
            </p:nvSpPr>
            <p:spPr>
              <a:xfrm>
                <a:off x="8565445" y="4555006"/>
                <a:ext cx="1841241" cy="6104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400" b="1" noProof="1">
                    <a:latin typeface="Arial"/>
                    <a:cs typeface="Arial"/>
                  </a:rPr>
                  <a:t>Common Atlas Frame (CAF)</a:t>
                </a:r>
                <a:endParaRPr lang="en-US"/>
              </a:p>
              <a:p>
                <a:pPr algn="ctr"/>
                <a:r>
                  <a:rPr lang="en-US" sz="1200" b="1" i="1" noProof="1">
                    <a:latin typeface="Arial"/>
                    <a:cs typeface="Arial"/>
                  </a:rPr>
                  <a:t>[only V3C_CAD]</a:t>
                </a:r>
              </a:p>
              <a:p>
                <a:pPr algn="ctr"/>
                <a:endParaRPr lang="en-US" sz="1400" b="1" noProof="1">
                  <a:latin typeface="Arial"/>
                  <a:cs typeface="Arial"/>
                </a:endParaRPr>
              </a:p>
              <a:p>
                <a:pPr algn="ctr"/>
                <a:br>
                  <a:rPr lang="en-US" sz="1400" b="1" noProof="1">
                    <a:latin typeface="Arial"/>
                    <a:cs typeface="Arial"/>
                  </a:rPr>
                </a:br>
                <a:endParaRPr lang="en-US" sz="1400" noProof="1">
                  <a:latin typeface="Arial"/>
                  <a:cs typeface="Arial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1B7F474-610E-4E69-85DD-1A565CCF17AE}"/>
                  </a:ext>
                </a:extLst>
              </p:cNvPr>
              <p:cNvSpPr/>
              <p:nvPr/>
            </p:nvSpPr>
            <p:spPr>
              <a:xfrm>
                <a:off x="8689023" y="4830661"/>
                <a:ext cx="1573763" cy="184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noProof="1">
                    <a:latin typeface="Arial"/>
                    <a:cs typeface="Arial"/>
                  </a:rPr>
                  <a:t>View params. list +updates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683E1FC-65E4-428C-B79B-B4783D7B3467}"/>
                </a:ext>
              </a:extLst>
            </p:cNvPr>
            <p:cNvSpPr/>
            <p:nvPr/>
          </p:nvSpPr>
          <p:spPr>
            <a:xfrm>
              <a:off x="10427566" y="3706439"/>
              <a:ext cx="1573763" cy="306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1300" noProof="1">
                  <a:latin typeface="Arial"/>
                  <a:cs typeface="Arial"/>
                </a:rPr>
                <a:t>Frame order count</a:t>
              </a:r>
            </a:p>
          </p:txBody>
        </p:sp>
        <p:sp>
          <p:nvSpPr>
            <p:cNvPr id="118" name="Left Brace 117">
              <a:extLst>
                <a:ext uri="{FF2B5EF4-FFF2-40B4-BE49-F238E27FC236}">
                  <a16:creationId xmlns:a16="http://schemas.microsoft.com/office/drawing/2014/main" id="{3C158DCD-11F0-4D8D-9124-BBD59569733C}"/>
                </a:ext>
              </a:extLst>
            </p:cNvPr>
            <p:cNvSpPr/>
            <p:nvPr/>
          </p:nvSpPr>
          <p:spPr>
            <a:xfrm>
              <a:off x="6229987" y="192913"/>
              <a:ext cx="160580" cy="3089524"/>
            </a:xfrm>
            <a:prstGeom prst="leftBrace">
              <a:avLst>
                <a:gd name="adj1" fmla="val 40387"/>
                <a:gd name="adj2" fmla="val 850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sp>
          <p:nvSpPr>
            <p:cNvPr id="130" name="Flowchart: Decision 129">
              <a:extLst>
                <a:ext uri="{FF2B5EF4-FFF2-40B4-BE49-F238E27FC236}">
                  <a16:creationId xmlns:a16="http://schemas.microsoft.com/office/drawing/2014/main" id="{942A5D74-CABA-4C11-BA97-CD566353DE9C}"/>
                </a:ext>
              </a:extLst>
            </p:cNvPr>
            <p:cNvSpPr/>
            <p:nvPr/>
          </p:nvSpPr>
          <p:spPr>
            <a:xfrm>
              <a:off x="6279979" y="1291730"/>
              <a:ext cx="83279" cy="91874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  <p:sp>
          <p:nvSpPr>
            <p:cNvPr id="131" name="Flowchart: Decision 130">
              <a:extLst>
                <a:ext uri="{FF2B5EF4-FFF2-40B4-BE49-F238E27FC236}">
                  <a16:creationId xmlns:a16="http://schemas.microsoft.com/office/drawing/2014/main" id="{6834F282-07A4-4CD2-8EF3-8DF7C7A8436E}"/>
                </a:ext>
              </a:extLst>
            </p:cNvPr>
            <p:cNvSpPr/>
            <p:nvPr/>
          </p:nvSpPr>
          <p:spPr>
            <a:xfrm>
              <a:off x="6283876" y="2759323"/>
              <a:ext cx="106692" cy="119179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72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12</cp:revision>
  <dcterms:created xsi:type="dcterms:W3CDTF">2019-03-26T16:46:57Z</dcterms:created>
  <dcterms:modified xsi:type="dcterms:W3CDTF">2021-01-12T10:23:00Z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