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Geometry coding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/>
          <p:cNvGrpSpPr/>
          <p:nvPr/>
        </p:nvGrpSpPr>
        <p:grpSpPr>
          <a:xfrm>
            <a:off x="2562309" y="1898168"/>
            <a:ext cx="6563470" cy="2908308"/>
            <a:chOff x="2711599" y="227988"/>
            <a:chExt cx="6563470" cy="2908308"/>
          </a:xfrm>
        </p:grpSpPr>
        <p:sp>
          <p:nvSpPr>
            <p:cNvPr id="4" name="Rectangle 3"/>
            <p:cNvSpPr/>
            <p:nvPr/>
          </p:nvSpPr>
          <p:spPr>
            <a:xfrm>
              <a:off x="2937589" y="230166"/>
              <a:ext cx="1943100" cy="111662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11599" y="1346789"/>
              <a:ext cx="2340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600">
                  <a:latin typeface="Arial"/>
                  <a:cs typeface="Arial"/>
                </a:rPr>
                <a:t>Source</a:t>
              </a:r>
              <a:r>
                <a:rPr lang="en-US" sz="1600">
                  <a:latin typeface="Arial"/>
                  <a:cs typeface="Arial"/>
                </a:rPr>
                <a:t> view - geometry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595686" y="1768986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4051420" y="2169091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70136" y="1768986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80426" y="1681008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near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1377" y="2437523"/>
              <a:ext cx="577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far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4051421" y="1333740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40284" y="2762573"/>
              <a:ext cx="298480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85254" y="2762573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65535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595686" y="1865674"/>
              <a:ext cx="874450" cy="8353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389325" y="1346789"/>
              <a:ext cx="1851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Atlas 0 - geometry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002871" y="1768986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8458605" y="2169091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8877321" y="1768986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287611" y="1681008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near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18562" y="2437523"/>
              <a:ext cx="577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d</a:t>
              </a:r>
              <a:r>
                <a:rPr lang="en-US" sz="1600" baseline="30000">
                  <a:latin typeface="Arial"/>
                  <a:cs typeface="Arial"/>
                </a:rPr>
                <a:t>-1</a:t>
              </a:r>
              <a:r>
                <a:rPr lang="en-US" sz="1600" baseline="-25000">
                  <a:latin typeface="Arial"/>
                  <a:cs typeface="Arial"/>
                </a:rPr>
                <a:t>far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8458606" y="1333740"/>
              <a:ext cx="0" cy="1063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733656" y="2797742"/>
              <a:ext cx="5437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"/>
                  <a:cs typeface="Arial"/>
                </a:rPr>
                <a:t>T=0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46991" y="2762573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600">
                  <a:latin typeface="Arial"/>
                  <a:cs typeface="Arial"/>
                </a:rPr>
                <a:t>N-1</a:t>
              </a:r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8002871" y="1865674"/>
              <a:ext cx="874450" cy="8353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Arrow 29"/>
            <p:cNvSpPr/>
            <p:nvPr/>
          </p:nvSpPr>
          <p:spPr>
            <a:xfrm>
              <a:off x="5565602" y="1083020"/>
              <a:ext cx="1081454" cy="896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31969" y="227988"/>
              <a:ext cx="1943100" cy="111662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7998312" y="1781848"/>
              <a:ext cx="0" cy="1063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4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21</cp:revision>
  <dcterms:created xsi:type="dcterms:W3CDTF">2019-03-26T16:46:57Z</dcterms:created>
  <dcterms:modified xsi:type="dcterms:W3CDTF">2021-01-12T10:29:28Z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