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102">
            <a:extLst>
              <a:ext uri="{FF2B5EF4-FFF2-40B4-BE49-F238E27FC236}">
                <a16:creationId xmlns:a16="http://schemas.microsoft.com/office/drawing/2014/main" id="{3A03BBD7-43BB-44A7-976F-515BFD51226E}"/>
              </a:ext>
            </a:extLst>
          </p:cNvPr>
          <p:cNvGrpSpPr/>
          <p:nvPr/>
        </p:nvGrpSpPr>
        <p:grpSpPr>
          <a:xfrm>
            <a:off x="2941482" y="2646327"/>
            <a:ext cx="5892800" cy="1057910"/>
            <a:chOff x="0" y="0"/>
            <a:chExt cx="5892800" cy="10579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54C2D-8026-4863-9393-242FC7EDFAE2}"/>
                </a:ext>
              </a:extLst>
            </p:cNvPr>
            <p:cNvSpPr/>
            <p:nvPr/>
          </p:nvSpPr>
          <p:spPr>
            <a:xfrm>
              <a:off x="0" y="0"/>
              <a:ext cx="5892800" cy="1057910"/>
            </a:xfrm>
            <a:prstGeom prst="rect">
              <a:avLst/>
            </a:prstGeom>
          </p:spPr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A2CB41-C769-4FAE-B7E9-7BB84710FB84}"/>
                </a:ext>
              </a:extLst>
            </p:cNvPr>
            <p:cNvSpPr/>
            <p:nvPr/>
          </p:nvSpPr>
          <p:spPr>
            <a:xfrm>
              <a:off x="2304500" y="105711"/>
              <a:ext cx="1162475" cy="861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View labeler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72C626-61DE-4DCA-A554-250DAA3E01E9}"/>
                </a:ext>
              </a:extLst>
            </p:cNvPr>
            <p:cNvCxnSpPr/>
            <p:nvPr/>
          </p:nvCxnSpPr>
          <p:spPr>
            <a:xfrm flipV="1">
              <a:off x="1046539" y="318924"/>
              <a:ext cx="1257731" cy="10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1D04A1-6987-4428-912B-9520992B713D}"/>
                </a:ext>
              </a:extLst>
            </p:cNvPr>
            <p:cNvCxnSpPr/>
            <p:nvPr/>
          </p:nvCxnSpPr>
          <p:spPr>
            <a:xfrm flipV="1">
              <a:off x="1047088" y="875153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9A0900-46B5-4B95-BE58-9E0FA9818F31}"/>
                </a:ext>
              </a:extLst>
            </p:cNvPr>
            <p:cNvCxnSpPr/>
            <p:nvPr/>
          </p:nvCxnSpPr>
          <p:spPr>
            <a:xfrm flipV="1">
              <a:off x="1046775" y="180000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5B4A99-15F7-4377-8DAF-D8FED19A60CD}"/>
                </a:ext>
              </a:extLst>
            </p:cNvPr>
            <p:cNvCxnSpPr/>
            <p:nvPr/>
          </p:nvCxnSpPr>
          <p:spPr>
            <a:xfrm flipV="1">
              <a:off x="1046775" y="458130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D24CED-955C-476C-AF73-B86CBA0B6C28}"/>
                </a:ext>
              </a:extLst>
            </p:cNvPr>
            <p:cNvCxnSpPr/>
            <p:nvPr/>
          </p:nvCxnSpPr>
          <p:spPr>
            <a:xfrm flipV="1">
              <a:off x="1046775" y="597195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97F442-E58E-4CAE-B7A4-6B5DBF4503DB}"/>
                </a:ext>
              </a:extLst>
            </p:cNvPr>
            <p:cNvCxnSpPr/>
            <p:nvPr/>
          </p:nvCxnSpPr>
          <p:spPr>
            <a:xfrm flipV="1">
              <a:off x="1046782" y="736150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D990F6-CFF5-425B-B39A-76CE5A68FB82}"/>
                </a:ext>
              </a:extLst>
            </p:cNvPr>
            <p:cNvCxnSpPr/>
            <p:nvPr/>
          </p:nvCxnSpPr>
          <p:spPr>
            <a:xfrm flipV="1">
              <a:off x="3466647" y="326738"/>
              <a:ext cx="1257300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68DFE3-B9E0-4BC6-8635-E3D62053E49A}"/>
                </a:ext>
              </a:extLst>
            </p:cNvPr>
            <p:cNvCxnSpPr/>
            <p:nvPr/>
          </p:nvCxnSpPr>
          <p:spPr>
            <a:xfrm flipV="1">
              <a:off x="3467282" y="882998"/>
              <a:ext cx="1256665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7DEBB9-3456-4D22-BA9C-70A583D0C794}"/>
                </a:ext>
              </a:extLst>
            </p:cNvPr>
            <p:cNvCxnSpPr/>
            <p:nvPr/>
          </p:nvCxnSpPr>
          <p:spPr>
            <a:xfrm flipV="1">
              <a:off x="3467282" y="187673"/>
              <a:ext cx="1256665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9D8067-22D0-4475-B12A-0C4DC6936C41}"/>
                </a:ext>
              </a:extLst>
            </p:cNvPr>
            <p:cNvCxnSpPr/>
            <p:nvPr/>
          </p:nvCxnSpPr>
          <p:spPr>
            <a:xfrm flipV="1">
              <a:off x="3467282" y="465803"/>
              <a:ext cx="1256665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DB827D-D74B-4D5B-B163-9C899BF36C6E}"/>
                </a:ext>
              </a:extLst>
            </p:cNvPr>
            <p:cNvCxnSpPr/>
            <p:nvPr/>
          </p:nvCxnSpPr>
          <p:spPr>
            <a:xfrm flipV="1">
              <a:off x="3467282" y="604868"/>
              <a:ext cx="1256665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3DA2D9-FF96-45E3-82F1-EAB642FBC8A1}"/>
                </a:ext>
              </a:extLst>
            </p:cNvPr>
            <p:cNvCxnSpPr/>
            <p:nvPr/>
          </p:nvCxnSpPr>
          <p:spPr>
            <a:xfrm flipV="1">
              <a:off x="3467282" y="743933"/>
              <a:ext cx="1256665" cy="1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7E400822-E755-40A2-9C07-9D95925396D6}"/>
                </a:ext>
              </a:extLst>
            </p:cNvPr>
            <p:cNvSpPr txBox="1"/>
            <p:nvPr/>
          </p:nvSpPr>
          <p:spPr>
            <a:xfrm>
              <a:off x="4666566" y="33278"/>
              <a:ext cx="937895" cy="10045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v1, basic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v2, additional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v3, basic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v4, additional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v5, additional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v6, basic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5C263842-D007-4376-B617-B1D10E91606B}"/>
                </a:ext>
              </a:extLst>
            </p:cNvPr>
            <p:cNvSpPr txBox="1"/>
            <p:nvPr/>
          </p:nvSpPr>
          <p:spPr>
            <a:xfrm>
              <a:off x="770550" y="51239"/>
              <a:ext cx="323850" cy="10039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v1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v2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v3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v4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v5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v6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16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13</cp:revision>
  <dcterms:created xsi:type="dcterms:W3CDTF">2019-03-26T16:46:57Z</dcterms:created>
  <dcterms:modified xsi:type="dcterms:W3CDTF">2021-01-12T10:24:01Z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