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Canvas 103">
            <a:extLst>
              <a:ext uri="{FF2B5EF4-FFF2-40B4-BE49-F238E27FC236}">
                <a16:creationId xmlns:a16="http://schemas.microsoft.com/office/drawing/2014/main" id="{D2174F48-CEEA-4FDC-AB3F-AC59B0531456}"/>
              </a:ext>
            </a:extLst>
          </p:cNvPr>
          <p:cNvGrpSpPr/>
          <p:nvPr/>
        </p:nvGrpSpPr>
        <p:grpSpPr>
          <a:xfrm>
            <a:off x="2965194" y="3043451"/>
            <a:ext cx="5892800" cy="1057910"/>
            <a:chOff x="0" y="0"/>
            <a:chExt cx="5892800" cy="10579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D3156B-A581-49E8-BD24-A0565B9C2261}"/>
                </a:ext>
              </a:extLst>
            </p:cNvPr>
            <p:cNvSpPr/>
            <p:nvPr/>
          </p:nvSpPr>
          <p:spPr>
            <a:xfrm>
              <a:off x="0" y="0"/>
              <a:ext cx="5892800" cy="1057910"/>
            </a:xfrm>
            <a:prstGeom prst="rect">
              <a:avLst/>
            </a:prstGeom>
          </p:spPr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4A8778-5D74-4CED-A316-5F80092E2F8B}"/>
                </a:ext>
              </a:extLst>
            </p:cNvPr>
            <p:cNvSpPr/>
            <p:nvPr/>
          </p:nvSpPr>
          <p:spPr>
            <a:xfrm>
              <a:off x="2304500" y="105711"/>
              <a:ext cx="1162475" cy="861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View labeler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A47B9B8-1DFF-46EC-AD49-0E4B89F5F0FF}"/>
                </a:ext>
              </a:extLst>
            </p:cNvPr>
            <p:cNvCxnSpPr/>
            <p:nvPr/>
          </p:nvCxnSpPr>
          <p:spPr>
            <a:xfrm flipV="1">
              <a:off x="1046539" y="318924"/>
              <a:ext cx="1257731" cy="10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0A692C-BBE5-4D25-8C44-5486C718ECBB}"/>
                </a:ext>
              </a:extLst>
            </p:cNvPr>
            <p:cNvCxnSpPr/>
            <p:nvPr/>
          </p:nvCxnSpPr>
          <p:spPr>
            <a:xfrm flipV="1">
              <a:off x="1047088" y="875153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D136238-3C89-42BC-9034-C00B9D8BD3BE}"/>
                </a:ext>
              </a:extLst>
            </p:cNvPr>
            <p:cNvCxnSpPr/>
            <p:nvPr/>
          </p:nvCxnSpPr>
          <p:spPr>
            <a:xfrm flipV="1">
              <a:off x="1046775" y="180000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C32CCF-2C45-40E4-96EF-FFBBAFB3E875}"/>
                </a:ext>
              </a:extLst>
            </p:cNvPr>
            <p:cNvCxnSpPr/>
            <p:nvPr/>
          </p:nvCxnSpPr>
          <p:spPr>
            <a:xfrm flipV="1">
              <a:off x="1046775" y="458130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1AF538-CC97-4FD9-95B4-EF301AB6FC4B}"/>
                </a:ext>
              </a:extLst>
            </p:cNvPr>
            <p:cNvCxnSpPr/>
            <p:nvPr/>
          </p:nvCxnSpPr>
          <p:spPr>
            <a:xfrm flipV="1">
              <a:off x="1046775" y="597195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74A52A2-7D1B-4C57-97CD-026667097960}"/>
                </a:ext>
              </a:extLst>
            </p:cNvPr>
            <p:cNvCxnSpPr/>
            <p:nvPr/>
          </p:nvCxnSpPr>
          <p:spPr>
            <a:xfrm flipV="1">
              <a:off x="1046782" y="736150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56D9FF6-0144-40A4-982D-5749042D1584}"/>
                </a:ext>
              </a:extLst>
            </p:cNvPr>
            <p:cNvCxnSpPr/>
            <p:nvPr/>
          </p:nvCxnSpPr>
          <p:spPr>
            <a:xfrm flipV="1">
              <a:off x="3467282" y="882998"/>
              <a:ext cx="1256665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6F21F-A15E-468F-9473-02ACA3D49509}"/>
                </a:ext>
              </a:extLst>
            </p:cNvPr>
            <p:cNvCxnSpPr/>
            <p:nvPr/>
          </p:nvCxnSpPr>
          <p:spPr>
            <a:xfrm flipV="1">
              <a:off x="3467282" y="187673"/>
              <a:ext cx="1256665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900FED3-378F-43B1-A168-A0ABB5C13FB1}"/>
                </a:ext>
              </a:extLst>
            </p:cNvPr>
            <p:cNvCxnSpPr/>
            <p:nvPr/>
          </p:nvCxnSpPr>
          <p:spPr>
            <a:xfrm flipV="1">
              <a:off x="3467282" y="465803"/>
              <a:ext cx="1256665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24E7D1EC-F760-432A-86AC-831508289114}"/>
                </a:ext>
              </a:extLst>
            </p:cNvPr>
            <p:cNvSpPr txBox="1"/>
            <p:nvPr/>
          </p:nvSpPr>
          <p:spPr>
            <a:xfrm>
              <a:off x="4666566" y="33263"/>
              <a:ext cx="690880" cy="10045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v1, basic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v3, basic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v6, basic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EE850FB2-D340-4C7B-A067-DC75BE4CB1AD}"/>
                </a:ext>
              </a:extLst>
            </p:cNvPr>
            <p:cNvSpPr txBox="1"/>
            <p:nvPr/>
          </p:nvSpPr>
          <p:spPr>
            <a:xfrm>
              <a:off x="770550" y="51239"/>
              <a:ext cx="323850" cy="10039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v1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v2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v3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v4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v5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v6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16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14</cp:revision>
  <dcterms:created xsi:type="dcterms:W3CDTF">2019-03-26T16:46:57Z</dcterms:created>
  <dcterms:modified xsi:type="dcterms:W3CDTF">2021-01-12T10:24:26Z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