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Pruned view reconstruction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C00CE674-7BD4-43E0-B065-6B095321CD4E}"/>
              </a:ext>
            </a:extLst>
          </p:cNvPr>
          <p:cNvSpPr/>
          <p:nvPr/>
        </p:nvSpPr>
        <p:spPr>
          <a:xfrm>
            <a:off x="4663610" y="816076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pic>
        <p:nvPicPr>
          <p:cNvPr id="185" name="Picture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69" y="1309848"/>
            <a:ext cx="939823" cy="896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DF6138-2D5F-4216-A64F-DE961C36DF49}"/>
              </a:ext>
            </a:extLst>
          </p:cNvPr>
          <p:cNvSpPr txBox="1"/>
          <p:nvPr/>
        </p:nvSpPr>
        <p:spPr>
          <a:xfrm>
            <a:off x="1357096" y="1493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Arial"/>
                <a:cs typeface="Arial"/>
              </a:rPr>
              <a:t>Atlases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7CE69-80A3-4738-9ED6-B5F1E533D31E}"/>
              </a:ext>
            </a:extLst>
          </p:cNvPr>
          <p:cNvSpPr txBox="1"/>
          <p:nvPr/>
        </p:nvSpPr>
        <p:spPr>
          <a:xfrm>
            <a:off x="8643281" y="149162"/>
            <a:ext cx="23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Arial"/>
                <a:cs typeface="Arial"/>
              </a:rPr>
              <a:t>View representations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223D3A5-C0BB-49A3-B4FB-A6A5017A3B52}"/>
              </a:ext>
            </a:extLst>
          </p:cNvPr>
          <p:cNvSpPr/>
          <p:nvPr/>
        </p:nvSpPr>
        <p:spPr>
          <a:xfrm>
            <a:off x="7384104" y="4902044"/>
            <a:ext cx="374753" cy="172309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5583F49C-62C6-42E9-A8DB-A14CFBD9A957}"/>
              </a:ext>
            </a:extLst>
          </p:cNvPr>
          <p:cNvSpPr/>
          <p:nvPr/>
        </p:nvSpPr>
        <p:spPr>
          <a:xfrm>
            <a:off x="3974222" y="1764867"/>
            <a:ext cx="374753" cy="172309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82E19B80-8729-4BE4-894A-DF43B662B9A4}"/>
              </a:ext>
            </a:extLst>
          </p:cNvPr>
          <p:cNvSpPr/>
          <p:nvPr/>
        </p:nvSpPr>
        <p:spPr>
          <a:xfrm>
            <a:off x="7381794" y="1782396"/>
            <a:ext cx="374753" cy="172309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5859DF8B-C9EA-45AA-96E2-44219A1BE3CF}"/>
              </a:ext>
            </a:extLst>
          </p:cNvPr>
          <p:cNvSpPr/>
          <p:nvPr/>
        </p:nvSpPr>
        <p:spPr>
          <a:xfrm>
            <a:off x="3982033" y="3245953"/>
            <a:ext cx="3774514" cy="272057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809E3EBC-66D9-483A-8089-370966F88BB4}"/>
              </a:ext>
            </a:extLst>
          </p:cNvPr>
          <p:cNvSpPr/>
          <p:nvPr/>
        </p:nvSpPr>
        <p:spPr>
          <a:xfrm>
            <a:off x="4005994" y="4887171"/>
            <a:ext cx="374753" cy="172309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23355" y="1532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PatchId maps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11601675" y="1324679"/>
            <a:ext cx="67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View0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11615541" y="3358985"/>
            <a:ext cx="67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View1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11598063" y="5375889"/>
            <a:ext cx="67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View2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5646423" y="271614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Map0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5665242" y="560138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Map1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9AAFFB-9DCA-434D-A23D-F3900DCAA3DA}"/>
              </a:ext>
            </a:extLst>
          </p:cNvPr>
          <p:cNvSpPr/>
          <p:nvPr/>
        </p:nvSpPr>
        <p:spPr>
          <a:xfrm>
            <a:off x="798304" y="1095848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00CE674-7BD4-43E0-B065-6B095321CD4E}"/>
              </a:ext>
            </a:extLst>
          </p:cNvPr>
          <p:cNvSpPr/>
          <p:nvPr/>
        </p:nvSpPr>
        <p:spPr>
          <a:xfrm>
            <a:off x="531376" y="803017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1BADA54-718E-421D-B4B7-625983DC275F}"/>
              </a:ext>
            </a:extLst>
          </p:cNvPr>
          <p:cNvSpPr txBox="1"/>
          <p:nvPr/>
        </p:nvSpPr>
        <p:spPr>
          <a:xfrm>
            <a:off x="506820" y="2364875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Arial"/>
                <a:cs typeface="Arial"/>
              </a:rPr>
              <a:t>Attribute #0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B83B4A-E996-41BB-80D0-F885DBF0F781}"/>
              </a:ext>
            </a:extLst>
          </p:cNvPr>
          <p:cNvSpPr txBox="1"/>
          <p:nvPr/>
        </p:nvSpPr>
        <p:spPr>
          <a:xfrm>
            <a:off x="754123" y="2682420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Arial"/>
                <a:cs typeface="Arial"/>
              </a:rPr>
              <a:t>Geometry #0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35" name="Rectangle: Rounded Corners 24">
            <a:extLst>
              <a:ext uri="{FF2B5EF4-FFF2-40B4-BE49-F238E27FC236}">
                <a16:creationId xmlns:a16="http://schemas.microsoft.com/office/drawing/2014/main" id="{522F4A38-B1B3-4F8B-BCC2-002CE3F9DDDA}"/>
              </a:ext>
            </a:extLst>
          </p:cNvPr>
          <p:cNvSpPr/>
          <p:nvPr/>
        </p:nvSpPr>
        <p:spPr>
          <a:xfrm>
            <a:off x="288364" y="499248"/>
            <a:ext cx="3376812" cy="5777986"/>
          </a:xfrm>
          <a:prstGeom prst="roundRect">
            <a:avLst>
              <a:gd name="adj" fmla="val 9384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9A7A099-8638-4A83-B164-368A68C65471}"/>
              </a:ext>
            </a:extLst>
          </p:cNvPr>
          <p:cNvSpPr/>
          <p:nvPr/>
        </p:nvSpPr>
        <p:spPr>
          <a:xfrm>
            <a:off x="781643" y="4015985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8B34F8-1198-4E0B-B83C-AAC1F32F5797}"/>
              </a:ext>
            </a:extLst>
          </p:cNvPr>
          <p:cNvSpPr/>
          <p:nvPr/>
        </p:nvSpPr>
        <p:spPr>
          <a:xfrm>
            <a:off x="514715" y="3723154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D605E7-A1AA-431A-9384-CBCAA93C7DED}"/>
              </a:ext>
            </a:extLst>
          </p:cNvPr>
          <p:cNvSpPr txBox="1"/>
          <p:nvPr/>
        </p:nvSpPr>
        <p:spPr>
          <a:xfrm>
            <a:off x="506821" y="5308532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Arial"/>
                <a:cs typeface="Arial"/>
              </a:rPr>
              <a:t>Attribute #1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D24C0A5-A949-46C2-93D3-ED144B37CE12}"/>
              </a:ext>
            </a:extLst>
          </p:cNvPr>
          <p:cNvSpPr txBox="1"/>
          <p:nvPr/>
        </p:nvSpPr>
        <p:spPr>
          <a:xfrm>
            <a:off x="737462" y="5610795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>
                <a:latin typeface="Arial"/>
                <a:cs typeface="Arial"/>
              </a:rPr>
              <a:t>Geometry #1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84D27A-1BAF-4E96-8229-0D7823B67C11}"/>
              </a:ext>
            </a:extLst>
          </p:cNvPr>
          <p:cNvSpPr txBox="1"/>
          <p:nvPr/>
        </p:nvSpPr>
        <p:spPr>
          <a:xfrm>
            <a:off x="1136989" y="92662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5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F99998B-769F-40BE-9620-B2D12231496B}"/>
              </a:ext>
            </a:extLst>
          </p:cNvPr>
          <p:cNvSpPr txBox="1"/>
          <p:nvPr/>
        </p:nvSpPr>
        <p:spPr>
          <a:xfrm>
            <a:off x="557037" y="158034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8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5933406-0A6F-40D4-A37C-17C512365278}"/>
              </a:ext>
            </a:extLst>
          </p:cNvPr>
          <p:cNvSpPr txBox="1"/>
          <p:nvPr/>
        </p:nvSpPr>
        <p:spPr>
          <a:xfrm>
            <a:off x="947963" y="398077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3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4F7A0F3-14C1-47B5-90C2-F98C38B9971F}"/>
              </a:ext>
            </a:extLst>
          </p:cNvPr>
          <p:cNvSpPr txBox="1"/>
          <p:nvPr/>
        </p:nvSpPr>
        <p:spPr>
          <a:xfrm>
            <a:off x="1766323" y="419985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7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52CC6B-FD42-4C80-84AA-EE07B2F14526}"/>
              </a:ext>
            </a:extLst>
          </p:cNvPr>
          <p:cNvSpPr txBox="1"/>
          <p:nvPr/>
        </p:nvSpPr>
        <p:spPr>
          <a:xfrm>
            <a:off x="2150837" y="2123591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2</a:t>
            </a:r>
            <a:endParaRPr lang="en-US" sz="1400">
              <a:latin typeface="Arial"/>
              <a:cs typeface="Arial"/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35" y="1296789"/>
            <a:ext cx="939823" cy="896313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596" y="1168357"/>
            <a:ext cx="615062" cy="590555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13" y="1820372"/>
            <a:ext cx="240620" cy="459893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47" y="4223127"/>
            <a:ext cx="743934" cy="475772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659" y="4476122"/>
            <a:ext cx="362114" cy="459910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4151FE22-7E87-4AE2-9D16-41EC3A1BD651}"/>
              </a:ext>
            </a:extLst>
          </p:cNvPr>
          <p:cNvSpPr/>
          <p:nvPr/>
        </p:nvSpPr>
        <p:spPr>
          <a:xfrm>
            <a:off x="9154833" y="3478940"/>
            <a:ext cx="213270" cy="142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19F3FE-6110-4B62-9ABC-43B06F382863}"/>
              </a:ext>
            </a:extLst>
          </p:cNvPr>
          <p:cNvSpPr/>
          <p:nvPr/>
        </p:nvSpPr>
        <p:spPr>
          <a:xfrm>
            <a:off x="7991608" y="2538803"/>
            <a:ext cx="3445122" cy="181189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AC06E0-CCE2-4DA5-A48C-A489041A8618}"/>
              </a:ext>
            </a:extLst>
          </p:cNvPr>
          <p:cNvSpPr txBox="1"/>
          <p:nvPr/>
        </p:nvSpPr>
        <p:spPr>
          <a:xfrm>
            <a:off x="10806261" y="3155094"/>
            <a:ext cx="70564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Patch 8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7C2B725-C80B-4188-A00A-79B4B8621467}"/>
              </a:ext>
            </a:extLst>
          </p:cNvPr>
          <p:cNvSpPr txBox="1"/>
          <p:nvPr/>
        </p:nvSpPr>
        <p:spPr>
          <a:xfrm>
            <a:off x="10332509" y="66596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5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55" name="Freeform: Shape 5">
            <a:extLst>
              <a:ext uri="{FF2B5EF4-FFF2-40B4-BE49-F238E27FC236}">
                <a16:creationId xmlns:a16="http://schemas.microsoft.com/office/drawing/2014/main" id="{81D9752A-D335-4E89-AD05-EF0707EFE273}"/>
              </a:ext>
            </a:extLst>
          </p:cNvPr>
          <p:cNvSpPr/>
          <p:nvPr/>
        </p:nvSpPr>
        <p:spPr>
          <a:xfrm>
            <a:off x="8131650" y="655767"/>
            <a:ext cx="3466413" cy="1764378"/>
          </a:xfrm>
          <a:custGeom>
            <a:avLst/>
            <a:gdLst>
              <a:gd name="connsiteX0" fmla="*/ 3698789 w 3838832"/>
              <a:gd name="connsiteY0" fmla="*/ 0 h 1746422"/>
              <a:gd name="connsiteX1" fmla="*/ 3814119 w 3838832"/>
              <a:gd name="connsiteY1" fmla="*/ 0 h 1746422"/>
              <a:gd name="connsiteX2" fmla="*/ 3838832 w 3838832"/>
              <a:gd name="connsiteY2" fmla="*/ 1738184 h 1746422"/>
              <a:gd name="connsiteX3" fmla="*/ 0 w 3838832"/>
              <a:gd name="connsiteY3" fmla="*/ 1746422 h 1746422"/>
              <a:gd name="connsiteX4" fmla="*/ 0 w 3838832"/>
              <a:gd name="connsiteY4" fmla="*/ 1664043 h 1746422"/>
              <a:gd name="connsiteX0" fmla="*/ 3698789 w 3845976"/>
              <a:gd name="connsiteY0" fmla="*/ 0 h 1764378"/>
              <a:gd name="connsiteX1" fmla="*/ 3814119 w 3845976"/>
              <a:gd name="connsiteY1" fmla="*/ 0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  <a:gd name="connsiteX0" fmla="*/ 3698789 w 3845976"/>
              <a:gd name="connsiteY0" fmla="*/ 0 h 1764378"/>
              <a:gd name="connsiteX1" fmla="*/ 3840313 w 3845976"/>
              <a:gd name="connsiteY1" fmla="*/ 2381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5976" h="1764378">
                <a:moveTo>
                  <a:pt x="3698789" y="0"/>
                </a:moveTo>
                <a:lnTo>
                  <a:pt x="3840313" y="2381"/>
                </a:lnTo>
                <a:cubicBezTo>
                  <a:pt x="3842201" y="589713"/>
                  <a:pt x="3844088" y="1177046"/>
                  <a:pt x="3845976" y="1764378"/>
                </a:cubicBezTo>
                <a:lnTo>
                  <a:pt x="0" y="1746422"/>
                </a:lnTo>
                <a:lnTo>
                  <a:pt x="0" y="1664043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6" name="Freeform: Shape 60">
            <a:extLst>
              <a:ext uri="{FF2B5EF4-FFF2-40B4-BE49-F238E27FC236}">
                <a16:creationId xmlns:a16="http://schemas.microsoft.com/office/drawing/2014/main" id="{7EC87561-10DE-4C08-9D20-6EA26E857367}"/>
              </a:ext>
            </a:extLst>
          </p:cNvPr>
          <p:cNvSpPr/>
          <p:nvPr/>
        </p:nvSpPr>
        <p:spPr>
          <a:xfrm>
            <a:off x="8124503" y="2682026"/>
            <a:ext cx="3466413" cy="1764378"/>
          </a:xfrm>
          <a:custGeom>
            <a:avLst/>
            <a:gdLst>
              <a:gd name="connsiteX0" fmla="*/ 3698789 w 3838832"/>
              <a:gd name="connsiteY0" fmla="*/ 0 h 1746422"/>
              <a:gd name="connsiteX1" fmla="*/ 3814119 w 3838832"/>
              <a:gd name="connsiteY1" fmla="*/ 0 h 1746422"/>
              <a:gd name="connsiteX2" fmla="*/ 3838832 w 3838832"/>
              <a:gd name="connsiteY2" fmla="*/ 1738184 h 1746422"/>
              <a:gd name="connsiteX3" fmla="*/ 0 w 3838832"/>
              <a:gd name="connsiteY3" fmla="*/ 1746422 h 1746422"/>
              <a:gd name="connsiteX4" fmla="*/ 0 w 3838832"/>
              <a:gd name="connsiteY4" fmla="*/ 1664043 h 1746422"/>
              <a:gd name="connsiteX0" fmla="*/ 3698789 w 3845976"/>
              <a:gd name="connsiteY0" fmla="*/ 0 h 1764378"/>
              <a:gd name="connsiteX1" fmla="*/ 3814119 w 3845976"/>
              <a:gd name="connsiteY1" fmla="*/ 0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  <a:gd name="connsiteX0" fmla="*/ 3698789 w 3845976"/>
              <a:gd name="connsiteY0" fmla="*/ 0 h 1764378"/>
              <a:gd name="connsiteX1" fmla="*/ 3840313 w 3845976"/>
              <a:gd name="connsiteY1" fmla="*/ 2381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5976" h="1764378">
                <a:moveTo>
                  <a:pt x="3698789" y="0"/>
                </a:moveTo>
                <a:lnTo>
                  <a:pt x="3840313" y="2381"/>
                </a:lnTo>
                <a:cubicBezTo>
                  <a:pt x="3842201" y="589713"/>
                  <a:pt x="3844088" y="1177046"/>
                  <a:pt x="3845976" y="1764378"/>
                </a:cubicBezTo>
                <a:lnTo>
                  <a:pt x="0" y="1746422"/>
                </a:lnTo>
                <a:lnTo>
                  <a:pt x="0" y="1664043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7" name="Freeform: Shape 61">
            <a:extLst>
              <a:ext uri="{FF2B5EF4-FFF2-40B4-BE49-F238E27FC236}">
                <a16:creationId xmlns:a16="http://schemas.microsoft.com/office/drawing/2014/main" id="{F9AF37D2-BCC0-4840-A1B2-44E1DD136287}"/>
              </a:ext>
            </a:extLst>
          </p:cNvPr>
          <p:cNvSpPr/>
          <p:nvPr/>
        </p:nvSpPr>
        <p:spPr>
          <a:xfrm>
            <a:off x="8121128" y="4702533"/>
            <a:ext cx="3466413" cy="1764378"/>
          </a:xfrm>
          <a:custGeom>
            <a:avLst/>
            <a:gdLst>
              <a:gd name="connsiteX0" fmla="*/ 3698789 w 3838832"/>
              <a:gd name="connsiteY0" fmla="*/ 0 h 1746422"/>
              <a:gd name="connsiteX1" fmla="*/ 3814119 w 3838832"/>
              <a:gd name="connsiteY1" fmla="*/ 0 h 1746422"/>
              <a:gd name="connsiteX2" fmla="*/ 3838832 w 3838832"/>
              <a:gd name="connsiteY2" fmla="*/ 1738184 h 1746422"/>
              <a:gd name="connsiteX3" fmla="*/ 0 w 3838832"/>
              <a:gd name="connsiteY3" fmla="*/ 1746422 h 1746422"/>
              <a:gd name="connsiteX4" fmla="*/ 0 w 3838832"/>
              <a:gd name="connsiteY4" fmla="*/ 1664043 h 1746422"/>
              <a:gd name="connsiteX0" fmla="*/ 3698789 w 3845976"/>
              <a:gd name="connsiteY0" fmla="*/ 0 h 1764378"/>
              <a:gd name="connsiteX1" fmla="*/ 3814119 w 3845976"/>
              <a:gd name="connsiteY1" fmla="*/ 0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  <a:gd name="connsiteX0" fmla="*/ 3698789 w 3845976"/>
              <a:gd name="connsiteY0" fmla="*/ 0 h 1764378"/>
              <a:gd name="connsiteX1" fmla="*/ 3840313 w 3845976"/>
              <a:gd name="connsiteY1" fmla="*/ 2381 h 1764378"/>
              <a:gd name="connsiteX2" fmla="*/ 3845976 w 3845976"/>
              <a:gd name="connsiteY2" fmla="*/ 1764378 h 1764378"/>
              <a:gd name="connsiteX3" fmla="*/ 0 w 3845976"/>
              <a:gd name="connsiteY3" fmla="*/ 1746422 h 1764378"/>
              <a:gd name="connsiteX4" fmla="*/ 0 w 3845976"/>
              <a:gd name="connsiteY4" fmla="*/ 1664043 h 176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5976" h="1764378">
                <a:moveTo>
                  <a:pt x="3698789" y="0"/>
                </a:moveTo>
                <a:lnTo>
                  <a:pt x="3840313" y="2381"/>
                </a:lnTo>
                <a:cubicBezTo>
                  <a:pt x="3842201" y="589713"/>
                  <a:pt x="3844088" y="1177046"/>
                  <a:pt x="3845976" y="1764378"/>
                </a:cubicBezTo>
                <a:lnTo>
                  <a:pt x="0" y="1746422"/>
                </a:lnTo>
                <a:lnTo>
                  <a:pt x="0" y="1664043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8" name="Freeform: Shape 46">
            <a:extLst>
              <a:ext uri="{FF2B5EF4-FFF2-40B4-BE49-F238E27FC236}">
                <a16:creationId xmlns:a16="http://schemas.microsoft.com/office/drawing/2014/main" id="{8053DCCC-28C5-468A-A949-C713DD14FC5F}"/>
              </a:ext>
            </a:extLst>
          </p:cNvPr>
          <p:cNvSpPr/>
          <p:nvPr/>
        </p:nvSpPr>
        <p:spPr>
          <a:xfrm>
            <a:off x="9619899" y="618709"/>
            <a:ext cx="701611" cy="1696021"/>
          </a:xfrm>
          <a:custGeom>
            <a:avLst/>
            <a:gdLst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698069"/>
              <a:gd name="connsiteX1" fmla="*/ 337485 w 701611"/>
              <a:gd name="connsiteY1" fmla="*/ 1672973 h 1698069"/>
              <a:gd name="connsiteX2" fmla="*/ 337485 w 701611"/>
              <a:gd name="connsiteY2" fmla="*/ 1664735 h 1698069"/>
              <a:gd name="connsiteX3" fmla="*/ 362198 w 701611"/>
              <a:gd name="connsiteY3" fmla="*/ 1368173 h 1698069"/>
              <a:gd name="connsiteX4" fmla="*/ 419863 w 701611"/>
              <a:gd name="connsiteY4" fmla="*/ 1557643 h 1698069"/>
              <a:gd name="connsiteX5" fmla="*/ 411625 w 701611"/>
              <a:gd name="connsiteY5" fmla="*/ 1689448 h 1698069"/>
              <a:gd name="connsiteX6" fmla="*/ 584620 w 701611"/>
              <a:gd name="connsiteY6" fmla="*/ 1689448 h 1698069"/>
              <a:gd name="connsiteX7" fmla="*/ 592858 w 701611"/>
              <a:gd name="connsiteY7" fmla="*/ 1582357 h 1698069"/>
              <a:gd name="connsiteX8" fmla="*/ 576382 w 701611"/>
              <a:gd name="connsiteY8" fmla="*/ 1409362 h 1698069"/>
              <a:gd name="connsiteX9" fmla="*/ 576382 w 701611"/>
              <a:gd name="connsiteY9" fmla="*/ 1112800 h 1698069"/>
              <a:gd name="connsiteX10" fmla="*/ 691712 w 701611"/>
              <a:gd name="connsiteY10" fmla="*/ 931567 h 1698069"/>
              <a:gd name="connsiteX11" fmla="*/ 691712 w 701611"/>
              <a:gd name="connsiteY11" fmla="*/ 676194 h 1698069"/>
              <a:gd name="connsiteX12" fmla="*/ 658760 w 701611"/>
              <a:gd name="connsiteY12" fmla="*/ 437297 h 1698069"/>
              <a:gd name="connsiteX13" fmla="*/ 526955 w 701611"/>
              <a:gd name="connsiteY13" fmla="*/ 429059 h 1698069"/>
              <a:gd name="connsiteX14" fmla="*/ 469290 w 701611"/>
              <a:gd name="connsiteY14" fmla="*/ 379632 h 1698069"/>
              <a:gd name="connsiteX15" fmla="*/ 469290 w 701611"/>
              <a:gd name="connsiteY15" fmla="*/ 330205 h 1698069"/>
              <a:gd name="connsiteX16" fmla="*/ 502241 w 701611"/>
              <a:gd name="connsiteY16" fmla="*/ 206638 h 1698069"/>
              <a:gd name="connsiteX17" fmla="*/ 502241 w 701611"/>
              <a:gd name="connsiteY17" fmla="*/ 33643 h 1698069"/>
              <a:gd name="connsiteX18" fmla="*/ 386912 w 701611"/>
              <a:gd name="connsiteY18" fmla="*/ 8929 h 1698069"/>
              <a:gd name="connsiteX19" fmla="*/ 312771 w 701611"/>
              <a:gd name="connsiteY19" fmla="*/ 8929 h 1698069"/>
              <a:gd name="connsiteX20" fmla="*/ 271582 w 701611"/>
              <a:gd name="connsiteY20" fmla="*/ 116021 h 1698069"/>
              <a:gd name="connsiteX21" fmla="*/ 271582 w 701611"/>
              <a:gd name="connsiteY21" fmla="*/ 272540 h 1698069"/>
              <a:gd name="connsiteX22" fmla="*/ 279820 w 701611"/>
              <a:gd name="connsiteY22" fmla="*/ 363157 h 1698069"/>
              <a:gd name="connsiteX23" fmla="*/ 230393 w 701611"/>
              <a:gd name="connsiteY23" fmla="*/ 404346 h 1698069"/>
              <a:gd name="connsiteX24" fmla="*/ 106825 w 701611"/>
              <a:gd name="connsiteY24" fmla="*/ 470248 h 1698069"/>
              <a:gd name="connsiteX25" fmla="*/ 7971 w 701611"/>
              <a:gd name="connsiteY25" fmla="*/ 659719 h 1698069"/>
              <a:gd name="connsiteX26" fmla="*/ 7971 w 701611"/>
              <a:gd name="connsiteY26" fmla="*/ 791524 h 1698069"/>
              <a:gd name="connsiteX27" fmla="*/ 24447 w 701611"/>
              <a:gd name="connsiteY27" fmla="*/ 898616 h 1698069"/>
              <a:gd name="connsiteX28" fmla="*/ 16209 w 701611"/>
              <a:gd name="connsiteY28" fmla="*/ 1005708 h 1698069"/>
              <a:gd name="connsiteX29" fmla="*/ 73874 w 701611"/>
              <a:gd name="connsiteY29" fmla="*/ 1186940 h 1698069"/>
              <a:gd name="connsiteX30" fmla="*/ 131539 w 701611"/>
              <a:gd name="connsiteY30" fmla="*/ 1384648 h 1698069"/>
              <a:gd name="connsiteX31" fmla="*/ 164490 w 701611"/>
              <a:gd name="connsiteY31" fmla="*/ 1549405 h 1698069"/>
              <a:gd name="connsiteX32" fmla="*/ 222155 w 701611"/>
              <a:gd name="connsiteY32" fmla="*/ 1672973 h 1698069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4918"/>
              <a:gd name="connsiteX1" fmla="*/ 337485 w 701611"/>
              <a:gd name="connsiteY1" fmla="*/ 1672973 h 1694918"/>
              <a:gd name="connsiteX2" fmla="*/ 337485 w 701611"/>
              <a:gd name="connsiteY2" fmla="*/ 1664735 h 1694918"/>
              <a:gd name="connsiteX3" fmla="*/ 362198 w 701611"/>
              <a:gd name="connsiteY3" fmla="*/ 1368173 h 1694918"/>
              <a:gd name="connsiteX4" fmla="*/ 419863 w 701611"/>
              <a:gd name="connsiteY4" fmla="*/ 1557643 h 1694918"/>
              <a:gd name="connsiteX5" fmla="*/ 411625 w 701611"/>
              <a:gd name="connsiteY5" fmla="*/ 1689448 h 1694918"/>
              <a:gd name="connsiteX6" fmla="*/ 584620 w 701611"/>
              <a:gd name="connsiteY6" fmla="*/ 1689448 h 1694918"/>
              <a:gd name="connsiteX7" fmla="*/ 592858 w 701611"/>
              <a:gd name="connsiteY7" fmla="*/ 1582357 h 1694918"/>
              <a:gd name="connsiteX8" fmla="*/ 576382 w 701611"/>
              <a:gd name="connsiteY8" fmla="*/ 1409362 h 1694918"/>
              <a:gd name="connsiteX9" fmla="*/ 576382 w 701611"/>
              <a:gd name="connsiteY9" fmla="*/ 1112800 h 1694918"/>
              <a:gd name="connsiteX10" fmla="*/ 691712 w 701611"/>
              <a:gd name="connsiteY10" fmla="*/ 931567 h 1694918"/>
              <a:gd name="connsiteX11" fmla="*/ 691712 w 701611"/>
              <a:gd name="connsiteY11" fmla="*/ 676194 h 1694918"/>
              <a:gd name="connsiteX12" fmla="*/ 658760 w 701611"/>
              <a:gd name="connsiteY12" fmla="*/ 437297 h 1694918"/>
              <a:gd name="connsiteX13" fmla="*/ 526955 w 701611"/>
              <a:gd name="connsiteY13" fmla="*/ 429059 h 1694918"/>
              <a:gd name="connsiteX14" fmla="*/ 469290 w 701611"/>
              <a:gd name="connsiteY14" fmla="*/ 379632 h 1694918"/>
              <a:gd name="connsiteX15" fmla="*/ 469290 w 701611"/>
              <a:gd name="connsiteY15" fmla="*/ 330205 h 1694918"/>
              <a:gd name="connsiteX16" fmla="*/ 502241 w 701611"/>
              <a:gd name="connsiteY16" fmla="*/ 206638 h 1694918"/>
              <a:gd name="connsiteX17" fmla="*/ 502241 w 701611"/>
              <a:gd name="connsiteY17" fmla="*/ 33643 h 1694918"/>
              <a:gd name="connsiteX18" fmla="*/ 386912 w 701611"/>
              <a:gd name="connsiteY18" fmla="*/ 8929 h 1694918"/>
              <a:gd name="connsiteX19" fmla="*/ 312771 w 701611"/>
              <a:gd name="connsiteY19" fmla="*/ 8929 h 1694918"/>
              <a:gd name="connsiteX20" fmla="*/ 271582 w 701611"/>
              <a:gd name="connsiteY20" fmla="*/ 116021 h 1694918"/>
              <a:gd name="connsiteX21" fmla="*/ 271582 w 701611"/>
              <a:gd name="connsiteY21" fmla="*/ 272540 h 1694918"/>
              <a:gd name="connsiteX22" fmla="*/ 279820 w 701611"/>
              <a:gd name="connsiteY22" fmla="*/ 363157 h 1694918"/>
              <a:gd name="connsiteX23" fmla="*/ 230393 w 701611"/>
              <a:gd name="connsiteY23" fmla="*/ 404346 h 1694918"/>
              <a:gd name="connsiteX24" fmla="*/ 106825 w 701611"/>
              <a:gd name="connsiteY24" fmla="*/ 470248 h 1694918"/>
              <a:gd name="connsiteX25" fmla="*/ 7971 w 701611"/>
              <a:gd name="connsiteY25" fmla="*/ 659719 h 1694918"/>
              <a:gd name="connsiteX26" fmla="*/ 7971 w 701611"/>
              <a:gd name="connsiteY26" fmla="*/ 791524 h 1694918"/>
              <a:gd name="connsiteX27" fmla="*/ 24447 w 701611"/>
              <a:gd name="connsiteY27" fmla="*/ 898616 h 1694918"/>
              <a:gd name="connsiteX28" fmla="*/ 16209 w 701611"/>
              <a:gd name="connsiteY28" fmla="*/ 1005708 h 1694918"/>
              <a:gd name="connsiteX29" fmla="*/ 73874 w 701611"/>
              <a:gd name="connsiteY29" fmla="*/ 1186940 h 1694918"/>
              <a:gd name="connsiteX30" fmla="*/ 131539 w 701611"/>
              <a:gd name="connsiteY30" fmla="*/ 1384648 h 1694918"/>
              <a:gd name="connsiteX31" fmla="*/ 164490 w 701611"/>
              <a:gd name="connsiteY31" fmla="*/ 1549405 h 1694918"/>
              <a:gd name="connsiteX32" fmla="*/ 222155 w 701611"/>
              <a:gd name="connsiteY32" fmla="*/ 1672973 h 1694918"/>
              <a:gd name="connsiteX0" fmla="*/ 222155 w 701611"/>
              <a:gd name="connsiteY0" fmla="*/ 1672973 h 1745632"/>
              <a:gd name="connsiteX1" fmla="*/ 337485 w 701611"/>
              <a:gd name="connsiteY1" fmla="*/ 1672973 h 1745632"/>
              <a:gd name="connsiteX2" fmla="*/ 337485 w 701611"/>
              <a:gd name="connsiteY2" fmla="*/ 1664735 h 1745632"/>
              <a:gd name="connsiteX3" fmla="*/ 362198 w 701611"/>
              <a:gd name="connsiteY3" fmla="*/ 1368173 h 1745632"/>
              <a:gd name="connsiteX4" fmla="*/ 419863 w 701611"/>
              <a:gd name="connsiteY4" fmla="*/ 1557643 h 1745632"/>
              <a:gd name="connsiteX5" fmla="*/ 411625 w 701611"/>
              <a:gd name="connsiteY5" fmla="*/ 1689448 h 1745632"/>
              <a:gd name="connsiteX6" fmla="*/ 584620 w 701611"/>
              <a:gd name="connsiteY6" fmla="*/ 1689448 h 1745632"/>
              <a:gd name="connsiteX7" fmla="*/ 592858 w 701611"/>
              <a:gd name="connsiteY7" fmla="*/ 1582357 h 1745632"/>
              <a:gd name="connsiteX8" fmla="*/ 576382 w 701611"/>
              <a:gd name="connsiteY8" fmla="*/ 1409362 h 1745632"/>
              <a:gd name="connsiteX9" fmla="*/ 576382 w 701611"/>
              <a:gd name="connsiteY9" fmla="*/ 1112800 h 1745632"/>
              <a:gd name="connsiteX10" fmla="*/ 691712 w 701611"/>
              <a:gd name="connsiteY10" fmla="*/ 931567 h 1745632"/>
              <a:gd name="connsiteX11" fmla="*/ 691712 w 701611"/>
              <a:gd name="connsiteY11" fmla="*/ 676194 h 1745632"/>
              <a:gd name="connsiteX12" fmla="*/ 658760 w 701611"/>
              <a:gd name="connsiteY12" fmla="*/ 437297 h 1745632"/>
              <a:gd name="connsiteX13" fmla="*/ 526955 w 701611"/>
              <a:gd name="connsiteY13" fmla="*/ 429059 h 1745632"/>
              <a:gd name="connsiteX14" fmla="*/ 469290 w 701611"/>
              <a:gd name="connsiteY14" fmla="*/ 379632 h 1745632"/>
              <a:gd name="connsiteX15" fmla="*/ 469290 w 701611"/>
              <a:gd name="connsiteY15" fmla="*/ 330205 h 1745632"/>
              <a:gd name="connsiteX16" fmla="*/ 502241 w 701611"/>
              <a:gd name="connsiteY16" fmla="*/ 206638 h 1745632"/>
              <a:gd name="connsiteX17" fmla="*/ 502241 w 701611"/>
              <a:gd name="connsiteY17" fmla="*/ 33643 h 1745632"/>
              <a:gd name="connsiteX18" fmla="*/ 386912 w 701611"/>
              <a:gd name="connsiteY18" fmla="*/ 8929 h 1745632"/>
              <a:gd name="connsiteX19" fmla="*/ 312771 w 701611"/>
              <a:gd name="connsiteY19" fmla="*/ 8929 h 1745632"/>
              <a:gd name="connsiteX20" fmla="*/ 271582 w 701611"/>
              <a:gd name="connsiteY20" fmla="*/ 116021 h 1745632"/>
              <a:gd name="connsiteX21" fmla="*/ 271582 w 701611"/>
              <a:gd name="connsiteY21" fmla="*/ 272540 h 1745632"/>
              <a:gd name="connsiteX22" fmla="*/ 279820 w 701611"/>
              <a:gd name="connsiteY22" fmla="*/ 363157 h 1745632"/>
              <a:gd name="connsiteX23" fmla="*/ 230393 w 701611"/>
              <a:gd name="connsiteY23" fmla="*/ 404346 h 1745632"/>
              <a:gd name="connsiteX24" fmla="*/ 106825 w 701611"/>
              <a:gd name="connsiteY24" fmla="*/ 470248 h 1745632"/>
              <a:gd name="connsiteX25" fmla="*/ 7971 w 701611"/>
              <a:gd name="connsiteY25" fmla="*/ 659719 h 1745632"/>
              <a:gd name="connsiteX26" fmla="*/ 7971 w 701611"/>
              <a:gd name="connsiteY26" fmla="*/ 791524 h 1745632"/>
              <a:gd name="connsiteX27" fmla="*/ 24447 w 701611"/>
              <a:gd name="connsiteY27" fmla="*/ 898616 h 1745632"/>
              <a:gd name="connsiteX28" fmla="*/ 16209 w 701611"/>
              <a:gd name="connsiteY28" fmla="*/ 1005708 h 1745632"/>
              <a:gd name="connsiteX29" fmla="*/ 73874 w 701611"/>
              <a:gd name="connsiteY29" fmla="*/ 1186940 h 1745632"/>
              <a:gd name="connsiteX30" fmla="*/ 131539 w 701611"/>
              <a:gd name="connsiteY30" fmla="*/ 1384648 h 1745632"/>
              <a:gd name="connsiteX31" fmla="*/ 164490 w 701611"/>
              <a:gd name="connsiteY31" fmla="*/ 1549405 h 1745632"/>
              <a:gd name="connsiteX32" fmla="*/ 222155 w 701611"/>
              <a:gd name="connsiteY32" fmla="*/ 1672973 h 1745632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314745 w 701611"/>
              <a:gd name="connsiteY22" fmla="*/ 35680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433782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398857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1611" h="1696021">
                <a:moveTo>
                  <a:pt x="222155" y="1677696"/>
                </a:moveTo>
                <a:cubicBezTo>
                  <a:pt x="250988" y="1698291"/>
                  <a:pt x="318263" y="1679069"/>
                  <a:pt x="337485" y="1677696"/>
                </a:cubicBezTo>
                <a:cubicBezTo>
                  <a:pt x="356707" y="1676323"/>
                  <a:pt x="336541" y="1704383"/>
                  <a:pt x="337485" y="1669458"/>
                </a:cubicBezTo>
                <a:cubicBezTo>
                  <a:pt x="338429" y="1634533"/>
                  <a:pt x="348468" y="1390745"/>
                  <a:pt x="362198" y="1372896"/>
                </a:cubicBezTo>
                <a:cubicBezTo>
                  <a:pt x="375928" y="1355047"/>
                  <a:pt x="411625" y="1508820"/>
                  <a:pt x="419863" y="1562366"/>
                </a:cubicBezTo>
                <a:cubicBezTo>
                  <a:pt x="428101" y="1615912"/>
                  <a:pt x="355590" y="1691253"/>
                  <a:pt x="411625" y="1694171"/>
                </a:cubicBezTo>
                <a:cubicBezTo>
                  <a:pt x="467660" y="1697089"/>
                  <a:pt x="541715" y="1696144"/>
                  <a:pt x="584620" y="1694171"/>
                </a:cubicBezTo>
                <a:cubicBezTo>
                  <a:pt x="627525" y="1692198"/>
                  <a:pt x="594231" y="1633761"/>
                  <a:pt x="592858" y="1587080"/>
                </a:cubicBezTo>
                <a:cubicBezTo>
                  <a:pt x="591485" y="1540399"/>
                  <a:pt x="579128" y="1492344"/>
                  <a:pt x="576382" y="1414085"/>
                </a:cubicBezTo>
                <a:cubicBezTo>
                  <a:pt x="573636" y="1335826"/>
                  <a:pt x="557160" y="1197155"/>
                  <a:pt x="576382" y="1117523"/>
                </a:cubicBezTo>
                <a:cubicBezTo>
                  <a:pt x="595604" y="1037891"/>
                  <a:pt x="672490" y="1009058"/>
                  <a:pt x="691712" y="936290"/>
                </a:cubicBezTo>
                <a:cubicBezTo>
                  <a:pt x="710934" y="863522"/>
                  <a:pt x="697204" y="763295"/>
                  <a:pt x="691712" y="680917"/>
                </a:cubicBezTo>
                <a:cubicBezTo>
                  <a:pt x="686220" y="598539"/>
                  <a:pt x="686220" y="489030"/>
                  <a:pt x="658760" y="442020"/>
                </a:cubicBezTo>
                <a:cubicBezTo>
                  <a:pt x="631301" y="395010"/>
                  <a:pt x="558533" y="408468"/>
                  <a:pt x="526955" y="398857"/>
                </a:cubicBezTo>
                <a:cubicBezTo>
                  <a:pt x="495377" y="389246"/>
                  <a:pt x="478901" y="395010"/>
                  <a:pt x="469290" y="384355"/>
                </a:cubicBezTo>
                <a:cubicBezTo>
                  <a:pt x="459679" y="373700"/>
                  <a:pt x="463798" y="363760"/>
                  <a:pt x="469290" y="334928"/>
                </a:cubicBezTo>
                <a:cubicBezTo>
                  <a:pt x="474782" y="306096"/>
                  <a:pt x="496749" y="260788"/>
                  <a:pt x="502241" y="211361"/>
                </a:cubicBezTo>
                <a:cubicBezTo>
                  <a:pt x="507733" y="161934"/>
                  <a:pt x="519346" y="72905"/>
                  <a:pt x="502241" y="38366"/>
                </a:cubicBezTo>
                <a:cubicBezTo>
                  <a:pt x="485136" y="3827"/>
                  <a:pt x="431190" y="8246"/>
                  <a:pt x="399612" y="4127"/>
                </a:cubicBezTo>
                <a:cubicBezTo>
                  <a:pt x="368034" y="8"/>
                  <a:pt x="334109" y="-5784"/>
                  <a:pt x="312771" y="13652"/>
                </a:cubicBezTo>
                <a:cubicBezTo>
                  <a:pt x="291433" y="33088"/>
                  <a:pt x="278447" y="76809"/>
                  <a:pt x="271582" y="120744"/>
                </a:cubicBezTo>
                <a:cubicBezTo>
                  <a:pt x="264717" y="164679"/>
                  <a:pt x="264388" y="237132"/>
                  <a:pt x="271582" y="277263"/>
                </a:cubicBezTo>
                <a:cubicBezTo>
                  <a:pt x="278776" y="317394"/>
                  <a:pt x="321610" y="339562"/>
                  <a:pt x="314745" y="361530"/>
                </a:cubicBezTo>
                <a:cubicBezTo>
                  <a:pt x="307880" y="383498"/>
                  <a:pt x="265046" y="390162"/>
                  <a:pt x="230393" y="409069"/>
                </a:cubicBezTo>
                <a:cubicBezTo>
                  <a:pt x="195740" y="427976"/>
                  <a:pt x="143895" y="432409"/>
                  <a:pt x="106825" y="474971"/>
                </a:cubicBezTo>
                <a:cubicBezTo>
                  <a:pt x="69755" y="517533"/>
                  <a:pt x="24447" y="610896"/>
                  <a:pt x="7971" y="664442"/>
                </a:cubicBezTo>
                <a:cubicBezTo>
                  <a:pt x="-8505" y="717988"/>
                  <a:pt x="5225" y="756431"/>
                  <a:pt x="7971" y="796247"/>
                </a:cubicBezTo>
                <a:cubicBezTo>
                  <a:pt x="10717" y="836063"/>
                  <a:pt x="23074" y="867642"/>
                  <a:pt x="24447" y="903339"/>
                </a:cubicBezTo>
                <a:cubicBezTo>
                  <a:pt x="25820" y="939036"/>
                  <a:pt x="7971" y="962377"/>
                  <a:pt x="16209" y="1010431"/>
                </a:cubicBezTo>
                <a:cubicBezTo>
                  <a:pt x="24447" y="1058485"/>
                  <a:pt x="54652" y="1128506"/>
                  <a:pt x="73874" y="1191663"/>
                </a:cubicBezTo>
                <a:cubicBezTo>
                  <a:pt x="93096" y="1254820"/>
                  <a:pt x="116436" y="1328960"/>
                  <a:pt x="131539" y="1389371"/>
                </a:cubicBezTo>
                <a:cubicBezTo>
                  <a:pt x="146642" y="1449782"/>
                  <a:pt x="150760" y="1501955"/>
                  <a:pt x="164490" y="1554128"/>
                </a:cubicBezTo>
                <a:cubicBezTo>
                  <a:pt x="178220" y="1606301"/>
                  <a:pt x="193322" y="1657101"/>
                  <a:pt x="222155" y="1677696"/>
                </a:cubicBezTo>
                <a:close/>
              </a:path>
            </a:pathLst>
          </a:custGeom>
          <a:blipFill>
            <a:blip r:embed="rId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9" name="Freeform: Shape 38">
            <a:extLst>
              <a:ext uri="{FF2B5EF4-FFF2-40B4-BE49-F238E27FC236}">
                <a16:creationId xmlns:a16="http://schemas.microsoft.com/office/drawing/2014/main" id="{9120656D-9E40-4BDA-90D7-D67268C57109}"/>
              </a:ext>
            </a:extLst>
          </p:cNvPr>
          <p:cNvSpPr/>
          <p:nvPr/>
        </p:nvSpPr>
        <p:spPr>
          <a:xfrm>
            <a:off x="9002743" y="605802"/>
            <a:ext cx="980884" cy="1708213"/>
          </a:xfrm>
          <a:custGeom>
            <a:avLst/>
            <a:gdLst>
              <a:gd name="connsiteX0" fmla="*/ 832602 w 980884"/>
              <a:gd name="connsiteY0" fmla="*/ 1672282 h 1689180"/>
              <a:gd name="connsiteX1" fmla="*/ 577229 w 980884"/>
              <a:gd name="connsiteY1" fmla="*/ 1672282 h 1689180"/>
              <a:gd name="connsiteX2" fmla="*/ 544278 w 980884"/>
              <a:gd name="connsiteY2" fmla="*/ 1631092 h 1689180"/>
              <a:gd name="connsiteX3" fmla="*/ 544278 w 980884"/>
              <a:gd name="connsiteY3" fmla="*/ 1565190 h 1689180"/>
              <a:gd name="connsiteX4" fmla="*/ 486613 w 980884"/>
              <a:gd name="connsiteY4" fmla="*/ 1672282 h 1689180"/>
              <a:gd name="connsiteX5" fmla="*/ 420711 w 980884"/>
              <a:gd name="connsiteY5" fmla="*/ 1672282 h 1689180"/>
              <a:gd name="connsiteX6" fmla="*/ 255954 w 980884"/>
              <a:gd name="connsiteY6" fmla="*/ 1672282 h 1689180"/>
              <a:gd name="connsiteX7" fmla="*/ 214765 w 980884"/>
              <a:gd name="connsiteY7" fmla="*/ 1631092 h 1689180"/>
              <a:gd name="connsiteX8" fmla="*/ 214765 w 980884"/>
              <a:gd name="connsiteY8" fmla="*/ 1466336 h 1689180"/>
              <a:gd name="connsiteX9" fmla="*/ 91197 w 980884"/>
              <a:gd name="connsiteY9" fmla="*/ 1202725 h 1689180"/>
              <a:gd name="connsiteX10" fmla="*/ 8819 w 980884"/>
              <a:gd name="connsiteY10" fmla="*/ 1037968 h 1689180"/>
              <a:gd name="connsiteX11" fmla="*/ 8819 w 980884"/>
              <a:gd name="connsiteY11" fmla="*/ 766119 h 1689180"/>
              <a:gd name="connsiteX12" fmla="*/ 66484 w 980884"/>
              <a:gd name="connsiteY12" fmla="*/ 593125 h 1689180"/>
              <a:gd name="connsiteX13" fmla="*/ 190051 w 980884"/>
              <a:gd name="connsiteY13" fmla="*/ 444844 h 1689180"/>
              <a:gd name="connsiteX14" fmla="*/ 354808 w 980884"/>
              <a:gd name="connsiteY14" fmla="*/ 436606 h 1689180"/>
              <a:gd name="connsiteX15" fmla="*/ 404235 w 980884"/>
              <a:gd name="connsiteY15" fmla="*/ 329514 h 1689180"/>
              <a:gd name="connsiteX16" fmla="*/ 338332 w 980884"/>
              <a:gd name="connsiteY16" fmla="*/ 214184 h 1689180"/>
              <a:gd name="connsiteX17" fmla="*/ 395997 w 980884"/>
              <a:gd name="connsiteY17" fmla="*/ 65903 h 1689180"/>
              <a:gd name="connsiteX18" fmla="*/ 552516 w 980884"/>
              <a:gd name="connsiteY18" fmla="*/ 0 h 1689180"/>
              <a:gd name="connsiteX19" fmla="*/ 651370 w 980884"/>
              <a:gd name="connsiteY19" fmla="*/ 65903 h 1689180"/>
              <a:gd name="connsiteX20" fmla="*/ 692559 w 980884"/>
              <a:gd name="connsiteY20" fmla="*/ 172995 h 1689180"/>
              <a:gd name="connsiteX21" fmla="*/ 676084 w 980884"/>
              <a:gd name="connsiteY21" fmla="*/ 304800 h 1689180"/>
              <a:gd name="connsiteX22" fmla="*/ 601943 w 980884"/>
              <a:gd name="connsiteY22" fmla="*/ 354228 h 1689180"/>
              <a:gd name="connsiteX23" fmla="*/ 610181 w 980884"/>
              <a:gd name="connsiteY23" fmla="*/ 453082 h 1689180"/>
              <a:gd name="connsiteX24" fmla="*/ 758462 w 980884"/>
              <a:gd name="connsiteY24" fmla="*/ 486033 h 1689180"/>
              <a:gd name="connsiteX25" fmla="*/ 947932 w 980884"/>
              <a:gd name="connsiteY25" fmla="*/ 568411 h 1689180"/>
              <a:gd name="connsiteX26" fmla="*/ 956170 w 980884"/>
              <a:gd name="connsiteY26" fmla="*/ 790833 h 1689180"/>
              <a:gd name="connsiteX27" fmla="*/ 980884 w 980884"/>
              <a:gd name="connsiteY27" fmla="*/ 980303 h 1689180"/>
              <a:gd name="connsiteX28" fmla="*/ 956170 w 980884"/>
              <a:gd name="connsiteY28" fmla="*/ 1136822 h 1689180"/>
              <a:gd name="connsiteX29" fmla="*/ 832602 w 980884"/>
              <a:gd name="connsiteY29" fmla="*/ 1285103 h 1689180"/>
              <a:gd name="connsiteX30" fmla="*/ 791413 w 980884"/>
              <a:gd name="connsiteY30" fmla="*/ 1466336 h 1689180"/>
              <a:gd name="connsiteX31" fmla="*/ 832602 w 980884"/>
              <a:gd name="connsiteY31" fmla="*/ 1672282 h 1689180"/>
              <a:gd name="connsiteX0" fmla="*/ 832602 w 980884"/>
              <a:gd name="connsiteY0" fmla="*/ 1672282 h 1698565"/>
              <a:gd name="connsiteX1" fmla="*/ 577229 w 980884"/>
              <a:gd name="connsiteY1" fmla="*/ 1691332 h 1698565"/>
              <a:gd name="connsiteX2" fmla="*/ 544278 w 980884"/>
              <a:gd name="connsiteY2" fmla="*/ 1631092 h 1698565"/>
              <a:gd name="connsiteX3" fmla="*/ 544278 w 980884"/>
              <a:gd name="connsiteY3" fmla="*/ 1565190 h 1698565"/>
              <a:gd name="connsiteX4" fmla="*/ 486613 w 980884"/>
              <a:gd name="connsiteY4" fmla="*/ 1672282 h 1698565"/>
              <a:gd name="connsiteX5" fmla="*/ 420711 w 980884"/>
              <a:gd name="connsiteY5" fmla="*/ 1672282 h 1698565"/>
              <a:gd name="connsiteX6" fmla="*/ 255954 w 980884"/>
              <a:gd name="connsiteY6" fmla="*/ 1672282 h 1698565"/>
              <a:gd name="connsiteX7" fmla="*/ 214765 w 980884"/>
              <a:gd name="connsiteY7" fmla="*/ 1631092 h 1698565"/>
              <a:gd name="connsiteX8" fmla="*/ 214765 w 980884"/>
              <a:gd name="connsiteY8" fmla="*/ 1466336 h 1698565"/>
              <a:gd name="connsiteX9" fmla="*/ 91197 w 980884"/>
              <a:gd name="connsiteY9" fmla="*/ 1202725 h 1698565"/>
              <a:gd name="connsiteX10" fmla="*/ 8819 w 980884"/>
              <a:gd name="connsiteY10" fmla="*/ 1037968 h 1698565"/>
              <a:gd name="connsiteX11" fmla="*/ 8819 w 980884"/>
              <a:gd name="connsiteY11" fmla="*/ 766119 h 1698565"/>
              <a:gd name="connsiteX12" fmla="*/ 66484 w 980884"/>
              <a:gd name="connsiteY12" fmla="*/ 593125 h 1698565"/>
              <a:gd name="connsiteX13" fmla="*/ 190051 w 980884"/>
              <a:gd name="connsiteY13" fmla="*/ 444844 h 1698565"/>
              <a:gd name="connsiteX14" fmla="*/ 354808 w 980884"/>
              <a:gd name="connsiteY14" fmla="*/ 436606 h 1698565"/>
              <a:gd name="connsiteX15" fmla="*/ 404235 w 980884"/>
              <a:gd name="connsiteY15" fmla="*/ 329514 h 1698565"/>
              <a:gd name="connsiteX16" fmla="*/ 338332 w 980884"/>
              <a:gd name="connsiteY16" fmla="*/ 214184 h 1698565"/>
              <a:gd name="connsiteX17" fmla="*/ 395997 w 980884"/>
              <a:gd name="connsiteY17" fmla="*/ 65903 h 1698565"/>
              <a:gd name="connsiteX18" fmla="*/ 552516 w 980884"/>
              <a:gd name="connsiteY18" fmla="*/ 0 h 1698565"/>
              <a:gd name="connsiteX19" fmla="*/ 651370 w 980884"/>
              <a:gd name="connsiteY19" fmla="*/ 65903 h 1698565"/>
              <a:gd name="connsiteX20" fmla="*/ 692559 w 980884"/>
              <a:gd name="connsiteY20" fmla="*/ 172995 h 1698565"/>
              <a:gd name="connsiteX21" fmla="*/ 676084 w 980884"/>
              <a:gd name="connsiteY21" fmla="*/ 304800 h 1698565"/>
              <a:gd name="connsiteX22" fmla="*/ 601943 w 980884"/>
              <a:gd name="connsiteY22" fmla="*/ 354228 h 1698565"/>
              <a:gd name="connsiteX23" fmla="*/ 610181 w 980884"/>
              <a:gd name="connsiteY23" fmla="*/ 453082 h 1698565"/>
              <a:gd name="connsiteX24" fmla="*/ 758462 w 980884"/>
              <a:gd name="connsiteY24" fmla="*/ 486033 h 1698565"/>
              <a:gd name="connsiteX25" fmla="*/ 947932 w 980884"/>
              <a:gd name="connsiteY25" fmla="*/ 568411 h 1698565"/>
              <a:gd name="connsiteX26" fmla="*/ 956170 w 980884"/>
              <a:gd name="connsiteY26" fmla="*/ 790833 h 1698565"/>
              <a:gd name="connsiteX27" fmla="*/ 980884 w 980884"/>
              <a:gd name="connsiteY27" fmla="*/ 980303 h 1698565"/>
              <a:gd name="connsiteX28" fmla="*/ 956170 w 980884"/>
              <a:gd name="connsiteY28" fmla="*/ 1136822 h 1698565"/>
              <a:gd name="connsiteX29" fmla="*/ 832602 w 980884"/>
              <a:gd name="connsiteY29" fmla="*/ 1285103 h 1698565"/>
              <a:gd name="connsiteX30" fmla="*/ 791413 w 980884"/>
              <a:gd name="connsiteY30" fmla="*/ 1466336 h 1698565"/>
              <a:gd name="connsiteX31" fmla="*/ 832602 w 980884"/>
              <a:gd name="connsiteY31" fmla="*/ 1672282 h 1698565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6613 w 980884"/>
              <a:gd name="connsiteY4" fmla="*/ 16722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61354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80884" h="1708213">
                <a:moveTo>
                  <a:pt x="826252" y="1688157"/>
                </a:moveTo>
                <a:cubicBezTo>
                  <a:pt x="787909" y="1725656"/>
                  <a:pt x="608350" y="1700843"/>
                  <a:pt x="561354" y="1691332"/>
                </a:cubicBezTo>
                <a:cubicBezTo>
                  <a:pt x="514358" y="1681821"/>
                  <a:pt x="547124" y="1652116"/>
                  <a:pt x="544278" y="1631092"/>
                </a:cubicBezTo>
                <a:cubicBezTo>
                  <a:pt x="541432" y="1610068"/>
                  <a:pt x="554418" y="1556208"/>
                  <a:pt x="544278" y="1565190"/>
                </a:cubicBezTo>
                <a:cubicBezTo>
                  <a:pt x="534138" y="1574172"/>
                  <a:pt x="505091" y="1663429"/>
                  <a:pt x="483438" y="1684982"/>
                </a:cubicBezTo>
                <a:cubicBezTo>
                  <a:pt x="461785" y="1706535"/>
                  <a:pt x="451746" y="1692920"/>
                  <a:pt x="414361" y="1694507"/>
                </a:cubicBezTo>
                <a:cubicBezTo>
                  <a:pt x="376976" y="1696094"/>
                  <a:pt x="292395" y="1705076"/>
                  <a:pt x="259129" y="1694507"/>
                </a:cubicBezTo>
                <a:cubicBezTo>
                  <a:pt x="225863" y="1683938"/>
                  <a:pt x="222159" y="1669120"/>
                  <a:pt x="214765" y="1631092"/>
                </a:cubicBezTo>
                <a:cubicBezTo>
                  <a:pt x="207371" y="1593064"/>
                  <a:pt x="235360" y="1537730"/>
                  <a:pt x="214765" y="1466336"/>
                </a:cubicBezTo>
                <a:cubicBezTo>
                  <a:pt x="194170" y="1394941"/>
                  <a:pt x="125521" y="1274120"/>
                  <a:pt x="91197" y="1202725"/>
                </a:cubicBezTo>
                <a:cubicBezTo>
                  <a:pt x="56873" y="1131330"/>
                  <a:pt x="22549" y="1110736"/>
                  <a:pt x="8819" y="1037968"/>
                </a:cubicBezTo>
                <a:cubicBezTo>
                  <a:pt x="-4911" y="965200"/>
                  <a:pt x="-792" y="840259"/>
                  <a:pt x="8819" y="766119"/>
                </a:cubicBezTo>
                <a:cubicBezTo>
                  <a:pt x="18430" y="691979"/>
                  <a:pt x="36279" y="646671"/>
                  <a:pt x="66484" y="593125"/>
                </a:cubicBezTo>
                <a:cubicBezTo>
                  <a:pt x="96689" y="539579"/>
                  <a:pt x="141997" y="470931"/>
                  <a:pt x="190051" y="444844"/>
                </a:cubicBezTo>
                <a:cubicBezTo>
                  <a:pt x="238105" y="418757"/>
                  <a:pt x="319111" y="455828"/>
                  <a:pt x="354808" y="436606"/>
                </a:cubicBezTo>
                <a:cubicBezTo>
                  <a:pt x="390505" y="417384"/>
                  <a:pt x="406981" y="366584"/>
                  <a:pt x="404235" y="329514"/>
                </a:cubicBezTo>
                <a:cubicBezTo>
                  <a:pt x="401489" y="292444"/>
                  <a:pt x="339705" y="258119"/>
                  <a:pt x="338332" y="214184"/>
                </a:cubicBezTo>
                <a:cubicBezTo>
                  <a:pt x="336959" y="170249"/>
                  <a:pt x="360300" y="101600"/>
                  <a:pt x="395997" y="65903"/>
                </a:cubicBezTo>
                <a:cubicBezTo>
                  <a:pt x="431694" y="30206"/>
                  <a:pt x="509954" y="0"/>
                  <a:pt x="552516" y="0"/>
                </a:cubicBezTo>
                <a:cubicBezTo>
                  <a:pt x="595078" y="0"/>
                  <a:pt x="628030" y="37071"/>
                  <a:pt x="651370" y="65903"/>
                </a:cubicBezTo>
                <a:cubicBezTo>
                  <a:pt x="674710" y="94735"/>
                  <a:pt x="688440" y="133179"/>
                  <a:pt x="692559" y="172995"/>
                </a:cubicBezTo>
                <a:cubicBezTo>
                  <a:pt x="696678" y="212811"/>
                  <a:pt x="691187" y="274594"/>
                  <a:pt x="676084" y="304800"/>
                </a:cubicBezTo>
                <a:cubicBezTo>
                  <a:pt x="660981" y="335005"/>
                  <a:pt x="612927" y="329515"/>
                  <a:pt x="601943" y="354228"/>
                </a:cubicBezTo>
                <a:cubicBezTo>
                  <a:pt x="590959" y="378941"/>
                  <a:pt x="584094" y="431114"/>
                  <a:pt x="610181" y="453082"/>
                </a:cubicBezTo>
                <a:cubicBezTo>
                  <a:pt x="636267" y="475049"/>
                  <a:pt x="702170" y="466812"/>
                  <a:pt x="758462" y="486033"/>
                </a:cubicBezTo>
                <a:cubicBezTo>
                  <a:pt x="814754" y="505254"/>
                  <a:pt x="914981" y="517611"/>
                  <a:pt x="947932" y="568411"/>
                </a:cubicBezTo>
                <a:cubicBezTo>
                  <a:pt x="980883" y="619211"/>
                  <a:pt x="950678" y="722184"/>
                  <a:pt x="956170" y="790833"/>
                </a:cubicBezTo>
                <a:cubicBezTo>
                  <a:pt x="961662" y="859482"/>
                  <a:pt x="980884" y="922638"/>
                  <a:pt x="980884" y="980303"/>
                </a:cubicBezTo>
                <a:cubicBezTo>
                  <a:pt x="980884" y="1037968"/>
                  <a:pt x="980884" y="1086022"/>
                  <a:pt x="956170" y="1136822"/>
                </a:cubicBezTo>
                <a:cubicBezTo>
                  <a:pt x="931456" y="1187622"/>
                  <a:pt x="860061" y="1230184"/>
                  <a:pt x="832602" y="1285103"/>
                </a:cubicBezTo>
                <a:cubicBezTo>
                  <a:pt x="805143" y="1340022"/>
                  <a:pt x="792471" y="1399160"/>
                  <a:pt x="791413" y="1466336"/>
                </a:cubicBezTo>
                <a:cubicBezTo>
                  <a:pt x="790355" y="1533512"/>
                  <a:pt x="864595" y="1650658"/>
                  <a:pt x="826252" y="1688157"/>
                </a:cubicBezTo>
                <a:close/>
              </a:path>
            </a:pathLst>
          </a:custGeom>
          <a:blipFill>
            <a:blip r:embed="rId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D8C8C8A-0344-470C-8C70-3D9F491C06F1}"/>
              </a:ext>
            </a:extLst>
          </p:cNvPr>
          <p:cNvSpPr/>
          <p:nvPr/>
        </p:nvSpPr>
        <p:spPr>
          <a:xfrm>
            <a:off x="7998816" y="557091"/>
            <a:ext cx="3445122" cy="175353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1" name="Freeform: Shape 28">
            <a:extLst>
              <a:ext uri="{FF2B5EF4-FFF2-40B4-BE49-F238E27FC236}">
                <a16:creationId xmlns:a16="http://schemas.microsoft.com/office/drawing/2014/main" id="{35777F9C-D8A5-4387-B76C-CFC2EA3908B8}"/>
              </a:ext>
            </a:extLst>
          </p:cNvPr>
          <p:cNvSpPr/>
          <p:nvPr/>
        </p:nvSpPr>
        <p:spPr>
          <a:xfrm>
            <a:off x="8342594" y="816991"/>
            <a:ext cx="1226865" cy="1489597"/>
          </a:xfrm>
          <a:custGeom>
            <a:avLst/>
            <a:gdLst>
              <a:gd name="connsiteX0" fmla="*/ 173191 w 1224545"/>
              <a:gd name="connsiteY0" fmla="*/ 1479834 h 1489597"/>
              <a:gd name="connsiteX1" fmla="*/ 74337 w 1224545"/>
              <a:gd name="connsiteY1" fmla="*/ 1405693 h 1489597"/>
              <a:gd name="connsiteX2" fmla="*/ 49623 w 1224545"/>
              <a:gd name="connsiteY2" fmla="*/ 1265650 h 1489597"/>
              <a:gd name="connsiteX3" fmla="*/ 66099 w 1224545"/>
              <a:gd name="connsiteY3" fmla="*/ 1142082 h 1489597"/>
              <a:gd name="connsiteX4" fmla="*/ 196 w 1224545"/>
              <a:gd name="connsiteY4" fmla="*/ 1034990 h 1489597"/>
              <a:gd name="connsiteX5" fmla="*/ 90813 w 1224545"/>
              <a:gd name="connsiteY5" fmla="*/ 680763 h 1489597"/>
              <a:gd name="connsiteX6" fmla="*/ 296759 w 1224545"/>
              <a:gd name="connsiteY6" fmla="*/ 565434 h 1489597"/>
              <a:gd name="connsiteX7" fmla="*/ 461515 w 1224545"/>
              <a:gd name="connsiteY7" fmla="*/ 483055 h 1489597"/>
              <a:gd name="connsiteX8" fmla="*/ 370899 w 1224545"/>
              <a:gd name="connsiteY8" fmla="*/ 285347 h 1489597"/>
              <a:gd name="connsiteX9" fmla="*/ 379137 w 1224545"/>
              <a:gd name="connsiteY9" fmla="*/ 128828 h 1489597"/>
              <a:gd name="connsiteX10" fmla="*/ 502704 w 1224545"/>
              <a:gd name="connsiteY10" fmla="*/ 13499 h 1489597"/>
              <a:gd name="connsiteX11" fmla="*/ 708650 w 1224545"/>
              <a:gd name="connsiteY11" fmla="*/ 29974 h 1489597"/>
              <a:gd name="connsiteX12" fmla="*/ 758077 w 1224545"/>
              <a:gd name="connsiteY12" fmla="*/ 260634 h 1489597"/>
              <a:gd name="connsiteX13" fmla="*/ 683937 w 1224545"/>
              <a:gd name="connsiteY13" fmla="*/ 359488 h 1489597"/>
              <a:gd name="connsiteX14" fmla="*/ 683937 w 1224545"/>
              <a:gd name="connsiteY14" fmla="*/ 474818 h 1489597"/>
              <a:gd name="connsiteX15" fmla="*/ 881645 w 1224545"/>
              <a:gd name="connsiteY15" fmla="*/ 532482 h 1489597"/>
              <a:gd name="connsiteX16" fmla="*/ 1038164 w 1224545"/>
              <a:gd name="connsiteY16" fmla="*/ 606623 h 1489597"/>
              <a:gd name="connsiteX17" fmla="*/ 1112304 w 1224545"/>
              <a:gd name="connsiteY17" fmla="*/ 820807 h 1489597"/>
              <a:gd name="connsiteX18" fmla="*/ 1104067 w 1224545"/>
              <a:gd name="connsiteY18" fmla="*/ 886709 h 1489597"/>
              <a:gd name="connsiteX19" fmla="*/ 1211159 w 1224545"/>
              <a:gd name="connsiteY19" fmla="*/ 1076180 h 1489597"/>
              <a:gd name="connsiteX20" fmla="*/ 1211159 w 1224545"/>
              <a:gd name="connsiteY20" fmla="*/ 1207985 h 1489597"/>
              <a:gd name="connsiteX21" fmla="*/ 1104067 w 1224545"/>
              <a:gd name="connsiteY21" fmla="*/ 1348028 h 1489597"/>
              <a:gd name="connsiteX22" fmla="*/ 1038164 w 1224545"/>
              <a:gd name="connsiteY22" fmla="*/ 1479834 h 1489597"/>
              <a:gd name="connsiteX23" fmla="*/ 1013450 w 1224545"/>
              <a:gd name="connsiteY23" fmla="*/ 1479834 h 1489597"/>
              <a:gd name="connsiteX24" fmla="*/ 173191 w 1224545"/>
              <a:gd name="connsiteY24" fmla="*/ 1479834 h 1489597"/>
              <a:gd name="connsiteX0" fmla="*/ 174120 w 1225474"/>
              <a:gd name="connsiteY0" fmla="*/ 1479834 h 1489597"/>
              <a:gd name="connsiteX1" fmla="*/ 75266 w 1225474"/>
              <a:gd name="connsiteY1" fmla="*/ 1405693 h 1489597"/>
              <a:gd name="connsiteX2" fmla="*/ 50552 w 1225474"/>
              <a:gd name="connsiteY2" fmla="*/ 1265650 h 1489597"/>
              <a:gd name="connsiteX3" fmla="*/ 41628 w 1225474"/>
              <a:gd name="connsiteY3" fmla="*/ 1142082 h 1489597"/>
              <a:gd name="connsiteX4" fmla="*/ 1125 w 1225474"/>
              <a:gd name="connsiteY4" fmla="*/ 1034990 h 1489597"/>
              <a:gd name="connsiteX5" fmla="*/ 91742 w 1225474"/>
              <a:gd name="connsiteY5" fmla="*/ 680763 h 1489597"/>
              <a:gd name="connsiteX6" fmla="*/ 297688 w 1225474"/>
              <a:gd name="connsiteY6" fmla="*/ 565434 h 1489597"/>
              <a:gd name="connsiteX7" fmla="*/ 462444 w 1225474"/>
              <a:gd name="connsiteY7" fmla="*/ 483055 h 1489597"/>
              <a:gd name="connsiteX8" fmla="*/ 371828 w 1225474"/>
              <a:gd name="connsiteY8" fmla="*/ 285347 h 1489597"/>
              <a:gd name="connsiteX9" fmla="*/ 380066 w 1225474"/>
              <a:gd name="connsiteY9" fmla="*/ 128828 h 1489597"/>
              <a:gd name="connsiteX10" fmla="*/ 503633 w 1225474"/>
              <a:gd name="connsiteY10" fmla="*/ 13499 h 1489597"/>
              <a:gd name="connsiteX11" fmla="*/ 709579 w 1225474"/>
              <a:gd name="connsiteY11" fmla="*/ 29974 h 1489597"/>
              <a:gd name="connsiteX12" fmla="*/ 759006 w 1225474"/>
              <a:gd name="connsiteY12" fmla="*/ 260634 h 1489597"/>
              <a:gd name="connsiteX13" fmla="*/ 684866 w 1225474"/>
              <a:gd name="connsiteY13" fmla="*/ 359488 h 1489597"/>
              <a:gd name="connsiteX14" fmla="*/ 684866 w 1225474"/>
              <a:gd name="connsiteY14" fmla="*/ 474818 h 1489597"/>
              <a:gd name="connsiteX15" fmla="*/ 882574 w 1225474"/>
              <a:gd name="connsiteY15" fmla="*/ 532482 h 1489597"/>
              <a:gd name="connsiteX16" fmla="*/ 1039093 w 1225474"/>
              <a:gd name="connsiteY16" fmla="*/ 606623 h 1489597"/>
              <a:gd name="connsiteX17" fmla="*/ 1113233 w 1225474"/>
              <a:gd name="connsiteY17" fmla="*/ 820807 h 1489597"/>
              <a:gd name="connsiteX18" fmla="*/ 1104996 w 1225474"/>
              <a:gd name="connsiteY18" fmla="*/ 886709 h 1489597"/>
              <a:gd name="connsiteX19" fmla="*/ 1212088 w 1225474"/>
              <a:gd name="connsiteY19" fmla="*/ 1076180 h 1489597"/>
              <a:gd name="connsiteX20" fmla="*/ 1212088 w 1225474"/>
              <a:gd name="connsiteY20" fmla="*/ 1207985 h 1489597"/>
              <a:gd name="connsiteX21" fmla="*/ 1104996 w 1225474"/>
              <a:gd name="connsiteY21" fmla="*/ 1348028 h 1489597"/>
              <a:gd name="connsiteX22" fmla="*/ 1039093 w 1225474"/>
              <a:gd name="connsiteY22" fmla="*/ 1479834 h 1489597"/>
              <a:gd name="connsiteX23" fmla="*/ 1014379 w 1225474"/>
              <a:gd name="connsiteY23" fmla="*/ 1479834 h 1489597"/>
              <a:gd name="connsiteX24" fmla="*/ 174120 w 1225474"/>
              <a:gd name="connsiteY24" fmla="*/ 1479834 h 1489597"/>
              <a:gd name="connsiteX0" fmla="*/ 175511 w 1226865"/>
              <a:gd name="connsiteY0" fmla="*/ 1479834 h 1489597"/>
              <a:gd name="connsiteX1" fmla="*/ 76657 w 1226865"/>
              <a:gd name="connsiteY1" fmla="*/ 1405693 h 1489597"/>
              <a:gd name="connsiteX2" fmla="*/ 51943 w 1226865"/>
              <a:gd name="connsiteY2" fmla="*/ 1265650 h 1489597"/>
              <a:gd name="connsiteX3" fmla="*/ 43019 w 1226865"/>
              <a:gd name="connsiteY3" fmla="*/ 1142082 h 1489597"/>
              <a:gd name="connsiteX4" fmla="*/ 2516 w 1226865"/>
              <a:gd name="connsiteY4" fmla="*/ 1034990 h 1489597"/>
              <a:gd name="connsiteX5" fmla="*/ 124883 w 1226865"/>
              <a:gd name="connsiteY5" fmla="*/ 693463 h 1489597"/>
              <a:gd name="connsiteX6" fmla="*/ 299079 w 1226865"/>
              <a:gd name="connsiteY6" fmla="*/ 565434 h 1489597"/>
              <a:gd name="connsiteX7" fmla="*/ 463835 w 1226865"/>
              <a:gd name="connsiteY7" fmla="*/ 483055 h 1489597"/>
              <a:gd name="connsiteX8" fmla="*/ 373219 w 1226865"/>
              <a:gd name="connsiteY8" fmla="*/ 285347 h 1489597"/>
              <a:gd name="connsiteX9" fmla="*/ 381457 w 1226865"/>
              <a:gd name="connsiteY9" fmla="*/ 128828 h 1489597"/>
              <a:gd name="connsiteX10" fmla="*/ 505024 w 1226865"/>
              <a:gd name="connsiteY10" fmla="*/ 13499 h 1489597"/>
              <a:gd name="connsiteX11" fmla="*/ 710970 w 1226865"/>
              <a:gd name="connsiteY11" fmla="*/ 29974 h 1489597"/>
              <a:gd name="connsiteX12" fmla="*/ 760397 w 1226865"/>
              <a:gd name="connsiteY12" fmla="*/ 260634 h 1489597"/>
              <a:gd name="connsiteX13" fmla="*/ 686257 w 1226865"/>
              <a:gd name="connsiteY13" fmla="*/ 359488 h 1489597"/>
              <a:gd name="connsiteX14" fmla="*/ 686257 w 1226865"/>
              <a:gd name="connsiteY14" fmla="*/ 474818 h 1489597"/>
              <a:gd name="connsiteX15" fmla="*/ 883965 w 1226865"/>
              <a:gd name="connsiteY15" fmla="*/ 532482 h 1489597"/>
              <a:gd name="connsiteX16" fmla="*/ 1040484 w 1226865"/>
              <a:gd name="connsiteY16" fmla="*/ 606623 h 1489597"/>
              <a:gd name="connsiteX17" fmla="*/ 1114624 w 1226865"/>
              <a:gd name="connsiteY17" fmla="*/ 820807 h 1489597"/>
              <a:gd name="connsiteX18" fmla="*/ 1106387 w 1226865"/>
              <a:gd name="connsiteY18" fmla="*/ 886709 h 1489597"/>
              <a:gd name="connsiteX19" fmla="*/ 1213479 w 1226865"/>
              <a:gd name="connsiteY19" fmla="*/ 1076180 h 1489597"/>
              <a:gd name="connsiteX20" fmla="*/ 1213479 w 1226865"/>
              <a:gd name="connsiteY20" fmla="*/ 1207985 h 1489597"/>
              <a:gd name="connsiteX21" fmla="*/ 1106387 w 1226865"/>
              <a:gd name="connsiteY21" fmla="*/ 1348028 h 1489597"/>
              <a:gd name="connsiteX22" fmla="*/ 1040484 w 1226865"/>
              <a:gd name="connsiteY22" fmla="*/ 1479834 h 1489597"/>
              <a:gd name="connsiteX23" fmla="*/ 1015770 w 1226865"/>
              <a:gd name="connsiteY23" fmla="*/ 1479834 h 1489597"/>
              <a:gd name="connsiteX24" fmla="*/ 175511 w 1226865"/>
              <a:gd name="connsiteY24" fmla="*/ 1479834 h 148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6865" h="1489597">
                <a:moveTo>
                  <a:pt x="175511" y="1479834"/>
                </a:moveTo>
                <a:cubicBezTo>
                  <a:pt x="136381" y="1460612"/>
                  <a:pt x="97252" y="1441390"/>
                  <a:pt x="76657" y="1405693"/>
                </a:cubicBezTo>
                <a:cubicBezTo>
                  <a:pt x="56062" y="1369996"/>
                  <a:pt x="57549" y="1309585"/>
                  <a:pt x="51943" y="1265650"/>
                </a:cubicBezTo>
                <a:cubicBezTo>
                  <a:pt x="46337" y="1221715"/>
                  <a:pt x="51257" y="1180525"/>
                  <a:pt x="43019" y="1142082"/>
                </a:cubicBezTo>
                <a:cubicBezTo>
                  <a:pt x="34781" y="1103639"/>
                  <a:pt x="-11128" y="1109760"/>
                  <a:pt x="2516" y="1034990"/>
                </a:cubicBezTo>
                <a:cubicBezTo>
                  <a:pt x="16160" y="960220"/>
                  <a:pt x="75456" y="771722"/>
                  <a:pt x="124883" y="693463"/>
                </a:cubicBezTo>
                <a:cubicBezTo>
                  <a:pt x="174310" y="615204"/>
                  <a:pt x="242587" y="600502"/>
                  <a:pt x="299079" y="565434"/>
                </a:cubicBezTo>
                <a:cubicBezTo>
                  <a:pt x="355571" y="530366"/>
                  <a:pt x="451478" y="529736"/>
                  <a:pt x="463835" y="483055"/>
                </a:cubicBezTo>
                <a:cubicBezTo>
                  <a:pt x="476192" y="436374"/>
                  <a:pt x="386949" y="344385"/>
                  <a:pt x="373219" y="285347"/>
                </a:cubicBezTo>
                <a:cubicBezTo>
                  <a:pt x="359489" y="226309"/>
                  <a:pt x="359490" y="174136"/>
                  <a:pt x="381457" y="128828"/>
                </a:cubicBezTo>
                <a:cubicBezTo>
                  <a:pt x="403425" y="83520"/>
                  <a:pt x="450105" y="29975"/>
                  <a:pt x="505024" y="13499"/>
                </a:cubicBezTo>
                <a:cubicBezTo>
                  <a:pt x="559943" y="-2977"/>
                  <a:pt x="668408" y="-11215"/>
                  <a:pt x="710970" y="29974"/>
                </a:cubicBezTo>
                <a:cubicBezTo>
                  <a:pt x="753532" y="71163"/>
                  <a:pt x="764516" y="205715"/>
                  <a:pt x="760397" y="260634"/>
                </a:cubicBezTo>
                <a:cubicBezTo>
                  <a:pt x="756278" y="315553"/>
                  <a:pt x="698614" y="323791"/>
                  <a:pt x="686257" y="359488"/>
                </a:cubicBezTo>
                <a:cubicBezTo>
                  <a:pt x="673900" y="395185"/>
                  <a:pt x="653306" y="445986"/>
                  <a:pt x="686257" y="474818"/>
                </a:cubicBezTo>
                <a:cubicBezTo>
                  <a:pt x="719208" y="503650"/>
                  <a:pt x="824927" y="510514"/>
                  <a:pt x="883965" y="532482"/>
                </a:cubicBezTo>
                <a:cubicBezTo>
                  <a:pt x="943003" y="554450"/>
                  <a:pt x="1002041" y="558569"/>
                  <a:pt x="1040484" y="606623"/>
                </a:cubicBezTo>
                <a:cubicBezTo>
                  <a:pt x="1078927" y="654677"/>
                  <a:pt x="1103640" y="774126"/>
                  <a:pt x="1114624" y="820807"/>
                </a:cubicBezTo>
                <a:cubicBezTo>
                  <a:pt x="1125608" y="867488"/>
                  <a:pt x="1089911" y="844147"/>
                  <a:pt x="1106387" y="886709"/>
                </a:cubicBezTo>
                <a:cubicBezTo>
                  <a:pt x="1122863" y="929271"/>
                  <a:pt x="1195630" y="1022634"/>
                  <a:pt x="1213479" y="1076180"/>
                </a:cubicBezTo>
                <a:cubicBezTo>
                  <a:pt x="1231328" y="1129726"/>
                  <a:pt x="1231328" y="1162677"/>
                  <a:pt x="1213479" y="1207985"/>
                </a:cubicBezTo>
                <a:cubicBezTo>
                  <a:pt x="1195630" y="1253293"/>
                  <a:pt x="1135220" y="1302720"/>
                  <a:pt x="1106387" y="1348028"/>
                </a:cubicBezTo>
                <a:cubicBezTo>
                  <a:pt x="1077555" y="1393336"/>
                  <a:pt x="1055587" y="1457866"/>
                  <a:pt x="1040484" y="1479834"/>
                </a:cubicBezTo>
                <a:cubicBezTo>
                  <a:pt x="1025381" y="1501802"/>
                  <a:pt x="1015770" y="1479834"/>
                  <a:pt x="1015770" y="1479834"/>
                </a:cubicBezTo>
                <a:lnTo>
                  <a:pt x="175511" y="1479834"/>
                </a:lnTo>
                <a:close/>
              </a:path>
            </a:pathLst>
          </a:custGeom>
          <a:blipFill>
            <a:blip r:embed="rId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C4BA56F-F8F9-4F45-8760-86F4F06A77EC}"/>
              </a:ext>
            </a:extLst>
          </p:cNvPr>
          <p:cNvSpPr/>
          <p:nvPr/>
        </p:nvSpPr>
        <p:spPr>
          <a:xfrm>
            <a:off x="8352205" y="743766"/>
            <a:ext cx="906163" cy="8491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00A74E7-09D8-491C-8E50-B8B2441CD54A}"/>
              </a:ext>
            </a:extLst>
          </p:cNvPr>
          <p:cNvSpPr/>
          <p:nvPr/>
        </p:nvSpPr>
        <p:spPr>
          <a:xfrm>
            <a:off x="9813277" y="590945"/>
            <a:ext cx="575619" cy="5593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E52CC6B-FD42-4C80-84AA-EE07B2F14526}"/>
              </a:ext>
            </a:extLst>
          </p:cNvPr>
          <p:cNvSpPr txBox="1"/>
          <p:nvPr/>
        </p:nvSpPr>
        <p:spPr>
          <a:xfrm>
            <a:off x="8312150" y="489583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2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65" name="Freeform: Shape 76">
            <a:extLst>
              <a:ext uri="{FF2B5EF4-FFF2-40B4-BE49-F238E27FC236}">
                <a16:creationId xmlns:a16="http://schemas.microsoft.com/office/drawing/2014/main" id="{C5004278-A283-4289-A932-2CB7646C0A2F}"/>
              </a:ext>
            </a:extLst>
          </p:cNvPr>
          <p:cNvSpPr/>
          <p:nvPr/>
        </p:nvSpPr>
        <p:spPr>
          <a:xfrm>
            <a:off x="10091249" y="2652005"/>
            <a:ext cx="701611" cy="1696021"/>
          </a:xfrm>
          <a:custGeom>
            <a:avLst/>
            <a:gdLst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698069"/>
              <a:gd name="connsiteX1" fmla="*/ 337485 w 701611"/>
              <a:gd name="connsiteY1" fmla="*/ 1672973 h 1698069"/>
              <a:gd name="connsiteX2" fmla="*/ 337485 w 701611"/>
              <a:gd name="connsiteY2" fmla="*/ 1664735 h 1698069"/>
              <a:gd name="connsiteX3" fmla="*/ 362198 w 701611"/>
              <a:gd name="connsiteY3" fmla="*/ 1368173 h 1698069"/>
              <a:gd name="connsiteX4" fmla="*/ 419863 w 701611"/>
              <a:gd name="connsiteY4" fmla="*/ 1557643 h 1698069"/>
              <a:gd name="connsiteX5" fmla="*/ 411625 w 701611"/>
              <a:gd name="connsiteY5" fmla="*/ 1689448 h 1698069"/>
              <a:gd name="connsiteX6" fmla="*/ 584620 w 701611"/>
              <a:gd name="connsiteY6" fmla="*/ 1689448 h 1698069"/>
              <a:gd name="connsiteX7" fmla="*/ 592858 w 701611"/>
              <a:gd name="connsiteY7" fmla="*/ 1582357 h 1698069"/>
              <a:gd name="connsiteX8" fmla="*/ 576382 w 701611"/>
              <a:gd name="connsiteY8" fmla="*/ 1409362 h 1698069"/>
              <a:gd name="connsiteX9" fmla="*/ 576382 w 701611"/>
              <a:gd name="connsiteY9" fmla="*/ 1112800 h 1698069"/>
              <a:gd name="connsiteX10" fmla="*/ 691712 w 701611"/>
              <a:gd name="connsiteY10" fmla="*/ 931567 h 1698069"/>
              <a:gd name="connsiteX11" fmla="*/ 691712 w 701611"/>
              <a:gd name="connsiteY11" fmla="*/ 676194 h 1698069"/>
              <a:gd name="connsiteX12" fmla="*/ 658760 w 701611"/>
              <a:gd name="connsiteY12" fmla="*/ 437297 h 1698069"/>
              <a:gd name="connsiteX13" fmla="*/ 526955 w 701611"/>
              <a:gd name="connsiteY13" fmla="*/ 429059 h 1698069"/>
              <a:gd name="connsiteX14" fmla="*/ 469290 w 701611"/>
              <a:gd name="connsiteY14" fmla="*/ 379632 h 1698069"/>
              <a:gd name="connsiteX15" fmla="*/ 469290 w 701611"/>
              <a:gd name="connsiteY15" fmla="*/ 330205 h 1698069"/>
              <a:gd name="connsiteX16" fmla="*/ 502241 w 701611"/>
              <a:gd name="connsiteY16" fmla="*/ 206638 h 1698069"/>
              <a:gd name="connsiteX17" fmla="*/ 502241 w 701611"/>
              <a:gd name="connsiteY17" fmla="*/ 33643 h 1698069"/>
              <a:gd name="connsiteX18" fmla="*/ 386912 w 701611"/>
              <a:gd name="connsiteY18" fmla="*/ 8929 h 1698069"/>
              <a:gd name="connsiteX19" fmla="*/ 312771 w 701611"/>
              <a:gd name="connsiteY19" fmla="*/ 8929 h 1698069"/>
              <a:gd name="connsiteX20" fmla="*/ 271582 w 701611"/>
              <a:gd name="connsiteY20" fmla="*/ 116021 h 1698069"/>
              <a:gd name="connsiteX21" fmla="*/ 271582 w 701611"/>
              <a:gd name="connsiteY21" fmla="*/ 272540 h 1698069"/>
              <a:gd name="connsiteX22" fmla="*/ 279820 w 701611"/>
              <a:gd name="connsiteY22" fmla="*/ 363157 h 1698069"/>
              <a:gd name="connsiteX23" fmla="*/ 230393 w 701611"/>
              <a:gd name="connsiteY23" fmla="*/ 404346 h 1698069"/>
              <a:gd name="connsiteX24" fmla="*/ 106825 w 701611"/>
              <a:gd name="connsiteY24" fmla="*/ 470248 h 1698069"/>
              <a:gd name="connsiteX25" fmla="*/ 7971 w 701611"/>
              <a:gd name="connsiteY25" fmla="*/ 659719 h 1698069"/>
              <a:gd name="connsiteX26" fmla="*/ 7971 w 701611"/>
              <a:gd name="connsiteY26" fmla="*/ 791524 h 1698069"/>
              <a:gd name="connsiteX27" fmla="*/ 24447 w 701611"/>
              <a:gd name="connsiteY27" fmla="*/ 898616 h 1698069"/>
              <a:gd name="connsiteX28" fmla="*/ 16209 w 701611"/>
              <a:gd name="connsiteY28" fmla="*/ 1005708 h 1698069"/>
              <a:gd name="connsiteX29" fmla="*/ 73874 w 701611"/>
              <a:gd name="connsiteY29" fmla="*/ 1186940 h 1698069"/>
              <a:gd name="connsiteX30" fmla="*/ 131539 w 701611"/>
              <a:gd name="connsiteY30" fmla="*/ 1384648 h 1698069"/>
              <a:gd name="connsiteX31" fmla="*/ 164490 w 701611"/>
              <a:gd name="connsiteY31" fmla="*/ 1549405 h 1698069"/>
              <a:gd name="connsiteX32" fmla="*/ 222155 w 701611"/>
              <a:gd name="connsiteY32" fmla="*/ 1672973 h 1698069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4918"/>
              <a:gd name="connsiteX1" fmla="*/ 337485 w 701611"/>
              <a:gd name="connsiteY1" fmla="*/ 1672973 h 1694918"/>
              <a:gd name="connsiteX2" fmla="*/ 337485 w 701611"/>
              <a:gd name="connsiteY2" fmla="*/ 1664735 h 1694918"/>
              <a:gd name="connsiteX3" fmla="*/ 362198 w 701611"/>
              <a:gd name="connsiteY3" fmla="*/ 1368173 h 1694918"/>
              <a:gd name="connsiteX4" fmla="*/ 419863 w 701611"/>
              <a:gd name="connsiteY4" fmla="*/ 1557643 h 1694918"/>
              <a:gd name="connsiteX5" fmla="*/ 411625 w 701611"/>
              <a:gd name="connsiteY5" fmla="*/ 1689448 h 1694918"/>
              <a:gd name="connsiteX6" fmla="*/ 584620 w 701611"/>
              <a:gd name="connsiteY6" fmla="*/ 1689448 h 1694918"/>
              <a:gd name="connsiteX7" fmla="*/ 592858 w 701611"/>
              <a:gd name="connsiteY7" fmla="*/ 1582357 h 1694918"/>
              <a:gd name="connsiteX8" fmla="*/ 576382 w 701611"/>
              <a:gd name="connsiteY8" fmla="*/ 1409362 h 1694918"/>
              <a:gd name="connsiteX9" fmla="*/ 576382 w 701611"/>
              <a:gd name="connsiteY9" fmla="*/ 1112800 h 1694918"/>
              <a:gd name="connsiteX10" fmla="*/ 691712 w 701611"/>
              <a:gd name="connsiteY10" fmla="*/ 931567 h 1694918"/>
              <a:gd name="connsiteX11" fmla="*/ 691712 w 701611"/>
              <a:gd name="connsiteY11" fmla="*/ 676194 h 1694918"/>
              <a:gd name="connsiteX12" fmla="*/ 658760 w 701611"/>
              <a:gd name="connsiteY12" fmla="*/ 437297 h 1694918"/>
              <a:gd name="connsiteX13" fmla="*/ 526955 w 701611"/>
              <a:gd name="connsiteY13" fmla="*/ 429059 h 1694918"/>
              <a:gd name="connsiteX14" fmla="*/ 469290 w 701611"/>
              <a:gd name="connsiteY14" fmla="*/ 379632 h 1694918"/>
              <a:gd name="connsiteX15" fmla="*/ 469290 w 701611"/>
              <a:gd name="connsiteY15" fmla="*/ 330205 h 1694918"/>
              <a:gd name="connsiteX16" fmla="*/ 502241 w 701611"/>
              <a:gd name="connsiteY16" fmla="*/ 206638 h 1694918"/>
              <a:gd name="connsiteX17" fmla="*/ 502241 w 701611"/>
              <a:gd name="connsiteY17" fmla="*/ 33643 h 1694918"/>
              <a:gd name="connsiteX18" fmla="*/ 386912 w 701611"/>
              <a:gd name="connsiteY18" fmla="*/ 8929 h 1694918"/>
              <a:gd name="connsiteX19" fmla="*/ 312771 w 701611"/>
              <a:gd name="connsiteY19" fmla="*/ 8929 h 1694918"/>
              <a:gd name="connsiteX20" fmla="*/ 271582 w 701611"/>
              <a:gd name="connsiteY20" fmla="*/ 116021 h 1694918"/>
              <a:gd name="connsiteX21" fmla="*/ 271582 w 701611"/>
              <a:gd name="connsiteY21" fmla="*/ 272540 h 1694918"/>
              <a:gd name="connsiteX22" fmla="*/ 279820 w 701611"/>
              <a:gd name="connsiteY22" fmla="*/ 363157 h 1694918"/>
              <a:gd name="connsiteX23" fmla="*/ 230393 w 701611"/>
              <a:gd name="connsiteY23" fmla="*/ 404346 h 1694918"/>
              <a:gd name="connsiteX24" fmla="*/ 106825 w 701611"/>
              <a:gd name="connsiteY24" fmla="*/ 470248 h 1694918"/>
              <a:gd name="connsiteX25" fmla="*/ 7971 w 701611"/>
              <a:gd name="connsiteY25" fmla="*/ 659719 h 1694918"/>
              <a:gd name="connsiteX26" fmla="*/ 7971 w 701611"/>
              <a:gd name="connsiteY26" fmla="*/ 791524 h 1694918"/>
              <a:gd name="connsiteX27" fmla="*/ 24447 w 701611"/>
              <a:gd name="connsiteY27" fmla="*/ 898616 h 1694918"/>
              <a:gd name="connsiteX28" fmla="*/ 16209 w 701611"/>
              <a:gd name="connsiteY28" fmla="*/ 1005708 h 1694918"/>
              <a:gd name="connsiteX29" fmla="*/ 73874 w 701611"/>
              <a:gd name="connsiteY29" fmla="*/ 1186940 h 1694918"/>
              <a:gd name="connsiteX30" fmla="*/ 131539 w 701611"/>
              <a:gd name="connsiteY30" fmla="*/ 1384648 h 1694918"/>
              <a:gd name="connsiteX31" fmla="*/ 164490 w 701611"/>
              <a:gd name="connsiteY31" fmla="*/ 1549405 h 1694918"/>
              <a:gd name="connsiteX32" fmla="*/ 222155 w 701611"/>
              <a:gd name="connsiteY32" fmla="*/ 1672973 h 1694918"/>
              <a:gd name="connsiteX0" fmla="*/ 222155 w 701611"/>
              <a:gd name="connsiteY0" fmla="*/ 1672973 h 1745632"/>
              <a:gd name="connsiteX1" fmla="*/ 337485 w 701611"/>
              <a:gd name="connsiteY1" fmla="*/ 1672973 h 1745632"/>
              <a:gd name="connsiteX2" fmla="*/ 337485 w 701611"/>
              <a:gd name="connsiteY2" fmla="*/ 1664735 h 1745632"/>
              <a:gd name="connsiteX3" fmla="*/ 362198 w 701611"/>
              <a:gd name="connsiteY3" fmla="*/ 1368173 h 1745632"/>
              <a:gd name="connsiteX4" fmla="*/ 419863 w 701611"/>
              <a:gd name="connsiteY4" fmla="*/ 1557643 h 1745632"/>
              <a:gd name="connsiteX5" fmla="*/ 411625 w 701611"/>
              <a:gd name="connsiteY5" fmla="*/ 1689448 h 1745632"/>
              <a:gd name="connsiteX6" fmla="*/ 584620 w 701611"/>
              <a:gd name="connsiteY6" fmla="*/ 1689448 h 1745632"/>
              <a:gd name="connsiteX7" fmla="*/ 592858 w 701611"/>
              <a:gd name="connsiteY7" fmla="*/ 1582357 h 1745632"/>
              <a:gd name="connsiteX8" fmla="*/ 576382 w 701611"/>
              <a:gd name="connsiteY8" fmla="*/ 1409362 h 1745632"/>
              <a:gd name="connsiteX9" fmla="*/ 576382 w 701611"/>
              <a:gd name="connsiteY9" fmla="*/ 1112800 h 1745632"/>
              <a:gd name="connsiteX10" fmla="*/ 691712 w 701611"/>
              <a:gd name="connsiteY10" fmla="*/ 931567 h 1745632"/>
              <a:gd name="connsiteX11" fmla="*/ 691712 w 701611"/>
              <a:gd name="connsiteY11" fmla="*/ 676194 h 1745632"/>
              <a:gd name="connsiteX12" fmla="*/ 658760 w 701611"/>
              <a:gd name="connsiteY12" fmla="*/ 437297 h 1745632"/>
              <a:gd name="connsiteX13" fmla="*/ 526955 w 701611"/>
              <a:gd name="connsiteY13" fmla="*/ 429059 h 1745632"/>
              <a:gd name="connsiteX14" fmla="*/ 469290 w 701611"/>
              <a:gd name="connsiteY14" fmla="*/ 379632 h 1745632"/>
              <a:gd name="connsiteX15" fmla="*/ 469290 w 701611"/>
              <a:gd name="connsiteY15" fmla="*/ 330205 h 1745632"/>
              <a:gd name="connsiteX16" fmla="*/ 502241 w 701611"/>
              <a:gd name="connsiteY16" fmla="*/ 206638 h 1745632"/>
              <a:gd name="connsiteX17" fmla="*/ 502241 w 701611"/>
              <a:gd name="connsiteY17" fmla="*/ 33643 h 1745632"/>
              <a:gd name="connsiteX18" fmla="*/ 386912 w 701611"/>
              <a:gd name="connsiteY18" fmla="*/ 8929 h 1745632"/>
              <a:gd name="connsiteX19" fmla="*/ 312771 w 701611"/>
              <a:gd name="connsiteY19" fmla="*/ 8929 h 1745632"/>
              <a:gd name="connsiteX20" fmla="*/ 271582 w 701611"/>
              <a:gd name="connsiteY20" fmla="*/ 116021 h 1745632"/>
              <a:gd name="connsiteX21" fmla="*/ 271582 w 701611"/>
              <a:gd name="connsiteY21" fmla="*/ 272540 h 1745632"/>
              <a:gd name="connsiteX22" fmla="*/ 279820 w 701611"/>
              <a:gd name="connsiteY22" fmla="*/ 363157 h 1745632"/>
              <a:gd name="connsiteX23" fmla="*/ 230393 w 701611"/>
              <a:gd name="connsiteY23" fmla="*/ 404346 h 1745632"/>
              <a:gd name="connsiteX24" fmla="*/ 106825 w 701611"/>
              <a:gd name="connsiteY24" fmla="*/ 470248 h 1745632"/>
              <a:gd name="connsiteX25" fmla="*/ 7971 w 701611"/>
              <a:gd name="connsiteY25" fmla="*/ 659719 h 1745632"/>
              <a:gd name="connsiteX26" fmla="*/ 7971 w 701611"/>
              <a:gd name="connsiteY26" fmla="*/ 791524 h 1745632"/>
              <a:gd name="connsiteX27" fmla="*/ 24447 w 701611"/>
              <a:gd name="connsiteY27" fmla="*/ 898616 h 1745632"/>
              <a:gd name="connsiteX28" fmla="*/ 16209 w 701611"/>
              <a:gd name="connsiteY28" fmla="*/ 1005708 h 1745632"/>
              <a:gd name="connsiteX29" fmla="*/ 73874 w 701611"/>
              <a:gd name="connsiteY29" fmla="*/ 1186940 h 1745632"/>
              <a:gd name="connsiteX30" fmla="*/ 131539 w 701611"/>
              <a:gd name="connsiteY30" fmla="*/ 1384648 h 1745632"/>
              <a:gd name="connsiteX31" fmla="*/ 164490 w 701611"/>
              <a:gd name="connsiteY31" fmla="*/ 1549405 h 1745632"/>
              <a:gd name="connsiteX32" fmla="*/ 222155 w 701611"/>
              <a:gd name="connsiteY32" fmla="*/ 1672973 h 1745632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314745 w 701611"/>
              <a:gd name="connsiteY22" fmla="*/ 35680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433782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398857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1611" h="1696021">
                <a:moveTo>
                  <a:pt x="222155" y="1677696"/>
                </a:moveTo>
                <a:cubicBezTo>
                  <a:pt x="250988" y="1698291"/>
                  <a:pt x="318263" y="1679069"/>
                  <a:pt x="337485" y="1677696"/>
                </a:cubicBezTo>
                <a:cubicBezTo>
                  <a:pt x="356707" y="1676323"/>
                  <a:pt x="336541" y="1704383"/>
                  <a:pt x="337485" y="1669458"/>
                </a:cubicBezTo>
                <a:cubicBezTo>
                  <a:pt x="338429" y="1634533"/>
                  <a:pt x="348468" y="1390745"/>
                  <a:pt x="362198" y="1372896"/>
                </a:cubicBezTo>
                <a:cubicBezTo>
                  <a:pt x="375928" y="1355047"/>
                  <a:pt x="411625" y="1508820"/>
                  <a:pt x="419863" y="1562366"/>
                </a:cubicBezTo>
                <a:cubicBezTo>
                  <a:pt x="428101" y="1615912"/>
                  <a:pt x="355590" y="1691253"/>
                  <a:pt x="411625" y="1694171"/>
                </a:cubicBezTo>
                <a:cubicBezTo>
                  <a:pt x="467660" y="1697089"/>
                  <a:pt x="541715" y="1696144"/>
                  <a:pt x="584620" y="1694171"/>
                </a:cubicBezTo>
                <a:cubicBezTo>
                  <a:pt x="627525" y="1692198"/>
                  <a:pt x="594231" y="1633761"/>
                  <a:pt x="592858" y="1587080"/>
                </a:cubicBezTo>
                <a:cubicBezTo>
                  <a:pt x="591485" y="1540399"/>
                  <a:pt x="579128" y="1492344"/>
                  <a:pt x="576382" y="1414085"/>
                </a:cubicBezTo>
                <a:cubicBezTo>
                  <a:pt x="573636" y="1335826"/>
                  <a:pt x="557160" y="1197155"/>
                  <a:pt x="576382" y="1117523"/>
                </a:cubicBezTo>
                <a:cubicBezTo>
                  <a:pt x="595604" y="1037891"/>
                  <a:pt x="672490" y="1009058"/>
                  <a:pt x="691712" y="936290"/>
                </a:cubicBezTo>
                <a:cubicBezTo>
                  <a:pt x="710934" y="863522"/>
                  <a:pt x="697204" y="763295"/>
                  <a:pt x="691712" y="680917"/>
                </a:cubicBezTo>
                <a:cubicBezTo>
                  <a:pt x="686220" y="598539"/>
                  <a:pt x="686220" y="489030"/>
                  <a:pt x="658760" y="442020"/>
                </a:cubicBezTo>
                <a:cubicBezTo>
                  <a:pt x="631301" y="395010"/>
                  <a:pt x="558533" y="408468"/>
                  <a:pt x="526955" y="398857"/>
                </a:cubicBezTo>
                <a:cubicBezTo>
                  <a:pt x="495377" y="389246"/>
                  <a:pt x="478901" y="395010"/>
                  <a:pt x="469290" y="384355"/>
                </a:cubicBezTo>
                <a:cubicBezTo>
                  <a:pt x="459679" y="373700"/>
                  <a:pt x="463798" y="363760"/>
                  <a:pt x="469290" y="334928"/>
                </a:cubicBezTo>
                <a:cubicBezTo>
                  <a:pt x="474782" y="306096"/>
                  <a:pt x="496749" y="260788"/>
                  <a:pt x="502241" y="211361"/>
                </a:cubicBezTo>
                <a:cubicBezTo>
                  <a:pt x="507733" y="161934"/>
                  <a:pt x="519346" y="72905"/>
                  <a:pt x="502241" y="38366"/>
                </a:cubicBezTo>
                <a:cubicBezTo>
                  <a:pt x="485136" y="3827"/>
                  <a:pt x="431190" y="8246"/>
                  <a:pt x="399612" y="4127"/>
                </a:cubicBezTo>
                <a:cubicBezTo>
                  <a:pt x="368034" y="8"/>
                  <a:pt x="334109" y="-5784"/>
                  <a:pt x="312771" y="13652"/>
                </a:cubicBezTo>
                <a:cubicBezTo>
                  <a:pt x="291433" y="33088"/>
                  <a:pt x="278447" y="76809"/>
                  <a:pt x="271582" y="120744"/>
                </a:cubicBezTo>
                <a:cubicBezTo>
                  <a:pt x="264717" y="164679"/>
                  <a:pt x="264388" y="237132"/>
                  <a:pt x="271582" y="277263"/>
                </a:cubicBezTo>
                <a:cubicBezTo>
                  <a:pt x="278776" y="317394"/>
                  <a:pt x="321610" y="339562"/>
                  <a:pt x="314745" y="361530"/>
                </a:cubicBezTo>
                <a:cubicBezTo>
                  <a:pt x="307880" y="383498"/>
                  <a:pt x="265046" y="390162"/>
                  <a:pt x="230393" y="409069"/>
                </a:cubicBezTo>
                <a:cubicBezTo>
                  <a:pt x="195740" y="427976"/>
                  <a:pt x="143895" y="432409"/>
                  <a:pt x="106825" y="474971"/>
                </a:cubicBezTo>
                <a:cubicBezTo>
                  <a:pt x="69755" y="517533"/>
                  <a:pt x="24447" y="610896"/>
                  <a:pt x="7971" y="664442"/>
                </a:cubicBezTo>
                <a:cubicBezTo>
                  <a:pt x="-8505" y="717988"/>
                  <a:pt x="5225" y="756431"/>
                  <a:pt x="7971" y="796247"/>
                </a:cubicBezTo>
                <a:cubicBezTo>
                  <a:pt x="10717" y="836063"/>
                  <a:pt x="23074" y="867642"/>
                  <a:pt x="24447" y="903339"/>
                </a:cubicBezTo>
                <a:cubicBezTo>
                  <a:pt x="25820" y="939036"/>
                  <a:pt x="7971" y="962377"/>
                  <a:pt x="16209" y="1010431"/>
                </a:cubicBezTo>
                <a:cubicBezTo>
                  <a:pt x="24447" y="1058485"/>
                  <a:pt x="54652" y="1128506"/>
                  <a:pt x="73874" y="1191663"/>
                </a:cubicBezTo>
                <a:cubicBezTo>
                  <a:pt x="93096" y="1254820"/>
                  <a:pt x="116436" y="1328960"/>
                  <a:pt x="131539" y="1389371"/>
                </a:cubicBezTo>
                <a:cubicBezTo>
                  <a:pt x="146642" y="1449782"/>
                  <a:pt x="150760" y="1501955"/>
                  <a:pt x="164490" y="1554128"/>
                </a:cubicBezTo>
                <a:cubicBezTo>
                  <a:pt x="178220" y="1606301"/>
                  <a:pt x="193322" y="1657101"/>
                  <a:pt x="222155" y="1677696"/>
                </a:cubicBezTo>
                <a:close/>
              </a:path>
            </a:pathLst>
          </a:custGeom>
          <a:blipFill>
            <a:blip r:embed="rId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6" name="Freeform: Shape 77">
            <a:extLst>
              <a:ext uri="{FF2B5EF4-FFF2-40B4-BE49-F238E27FC236}">
                <a16:creationId xmlns:a16="http://schemas.microsoft.com/office/drawing/2014/main" id="{F3BC71A2-2ACE-423E-8552-E9A55864FD24}"/>
              </a:ext>
            </a:extLst>
          </p:cNvPr>
          <p:cNvSpPr/>
          <p:nvPr/>
        </p:nvSpPr>
        <p:spPr>
          <a:xfrm>
            <a:off x="9175643" y="2639098"/>
            <a:ext cx="980884" cy="1708213"/>
          </a:xfrm>
          <a:custGeom>
            <a:avLst/>
            <a:gdLst>
              <a:gd name="connsiteX0" fmla="*/ 832602 w 980884"/>
              <a:gd name="connsiteY0" fmla="*/ 1672282 h 1689180"/>
              <a:gd name="connsiteX1" fmla="*/ 577229 w 980884"/>
              <a:gd name="connsiteY1" fmla="*/ 1672282 h 1689180"/>
              <a:gd name="connsiteX2" fmla="*/ 544278 w 980884"/>
              <a:gd name="connsiteY2" fmla="*/ 1631092 h 1689180"/>
              <a:gd name="connsiteX3" fmla="*/ 544278 w 980884"/>
              <a:gd name="connsiteY3" fmla="*/ 1565190 h 1689180"/>
              <a:gd name="connsiteX4" fmla="*/ 486613 w 980884"/>
              <a:gd name="connsiteY4" fmla="*/ 1672282 h 1689180"/>
              <a:gd name="connsiteX5" fmla="*/ 420711 w 980884"/>
              <a:gd name="connsiteY5" fmla="*/ 1672282 h 1689180"/>
              <a:gd name="connsiteX6" fmla="*/ 255954 w 980884"/>
              <a:gd name="connsiteY6" fmla="*/ 1672282 h 1689180"/>
              <a:gd name="connsiteX7" fmla="*/ 214765 w 980884"/>
              <a:gd name="connsiteY7" fmla="*/ 1631092 h 1689180"/>
              <a:gd name="connsiteX8" fmla="*/ 214765 w 980884"/>
              <a:gd name="connsiteY8" fmla="*/ 1466336 h 1689180"/>
              <a:gd name="connsiteX9" fmla="*/ 91197 w 980884"/>
              <a:gd name="connsiteY9" fmla="*/ 1202725 h 1689180"/>
              <a:gd name="connsiteX10" fmla="*/ 8819 w 980884"/>
              <a:gd name="connsiteY10" fmla="*/ 1037968 h 1689180"/>
              <a:gd name="connsiteX11" fmla="*/ 8819 w 980884"/>
              <a:gd name="connsiteY11" fmla="*/ 766119 h 1689180"/>
              <a:gd name="connsiteX12" fmla="*/ 66484 w 980884"/>
              <a:gd name="connsiteY12" fmla="*/ 593125 h 1689180"/>
              <a:gd name="connsiteX13" fmla="*/ 190051 w 980884"/>
              <a:gd name="connsiteY13" fmla="*/ 444844 h 1689180"/>
              <a:gd name="connsiteX14" fmla="*/ 354808 w 980884"/>
              <a:gd name="connsiteY14" fmla="*/ 436606 h 1689180"/>
              <a:gd name="connsiteX15" fmla="*/ 404235 w 980884"/>
              <a:gd name="connsiteY15" fmla="*/ 329514 h 1689180"/>
              <a:gd name="connsiteX16" fmla="*/ 338332 w 980884"/>
              <a:gd name="connsiteY16" fmla="*/ 214184 h 1689180"/>
              <a:gd name="connsiteX17" fmla="*/ 395997 w 980884"/>
              <a:gd name="connsiteY17" fmla="*/ 65903 h 1689180"/>
              <a:gd name="connsiteX18" fmla="*/ 552516 w 980884"/>
              <a:gd name="connsiteY18" fmla="*/ 0 h 1689180"/>
              <a:gd name="connsiteX19" fmla="*/ 651370 w 980884"/>
              <a:gd name="connsiteY19" fmla="*/ 65903 h 1689180"/>
              <a:gd name="connsiteX20" fmla="*/ 692559 w 980884"/>
              <a:gd name="connsiteY20" fmla="*/ 172995 h 1689180"/>
              <a:gd name="connsiteX21" fmla="*/ 676084 w 980884"/>
              <a:gd name="connsiteY21" fmla="*/ 304800 h 1689180"/>
              <a:gd name="connsiteX22" fmla="*/ 601943 w 980884"/>
              <a:gd name="connsiteY22" fmla="*/ 354228 h 1689180"/>
              <a:gd name="connsiteX23" fmla="*/ 610181 w 980884"/>
              <a:gd name="connsiteY23" fmla="*/ 453082 h 1689180"/>
              <a:gd name="connsiteX24" fmla="*/ 758462 w 980884"/>
              <a:gd name="connsiteY24" fmla="*/ 486033 h 1689180"/>
              <a:gd name="connsiteX25" fmla="*/ 947932 w 980884"/>
              <a:gd name="connsiteY25" fmla="*/ 568411 h 1689180"/>
              <a:gd name="connsiteX26" fmla="*/ 956170 w 980884"/>
              <a:gd name="connsiteY26" fmla="*/ 790833 h 1689180"/>
              <a:gd name="connsiteX27" fmla="*/ 980884 w 980884"/>
              <a:gd name="connsiteY27" fmla="*/ 980303 h 1689180"/>
              <a:gd name="connsiteX28" fmla="*/ 956170 w 980884"/>
              <a:gd name="connsiteY28" fmla="*/ 1136822 h 1689180"/>
              <a:gd name="connsiteX29" fmla="*/ 832602 w 980884"/>
              <a:gd name="connsiteY29" fmla="*/ 1285103 h 1689180"/>
              <a:gd name="connsiteX30" fmla="*/ 791413 w 980884"/>
              <a:gd name="connsiteY30" fmla="*/ 1466336 h 1689180"/>
              <a:gd name="connsiteX31" fmla="*/ 832602 w 980884"/>
              <a:gd name="connsiteY31" fmla="*/ 1672282 h 1689180"/>
              <a:gd name="connsiteX0" fmla="*/ 832602 w 980884"/>
              <a:gd name="connsiteY0" fmla="*/ 1672282 h 1698565"/>
              <a:gd name="connsiteX1" fmla="*/ 577229 w 980884"/>
              <a:gd name="connsiteY1" fmla="*/ 1691332 h 1698565"/>
              <a:gd name="connsiteX2" fmla="*/ 544278 w 980884"/>
              <a:gd name="connsiteY2" fmla="*/ 1631092 h 1698565"/>
              <a:gd name="connsiteX3" fmla="*/ 544278 w 980884"/>
              <a:gd name="connsiteY3" fmla="*/ 1565190 h 1698565"/>
              <a:gd name="connsiteX4" fmla="*/ 486613 w 980884"/>
              <a:gd name="connsiteY4" fmla="*/ 1672282 h 1698565"/>
              <a:gd name="connsiteX5" fmla="*/ 420711 w 980884"/>
              <a:gd name="connsiteY5" fmla="*/ 1672282 h 1698565"/>
              <a:gd name="connsiteX6" fmla="*/ 255954 w 980884"/>
              <a:gd name="connsiteY6" fmla="*/ 1672282 h 1698565"/>
              <a:gd name="connsiteX7" fmla="*/ 214765 w 980884"/>
              <a:gd name="connsiteY7" fmla="*/ 1631092 h 1698565"/>
              <a:gd name="connsiteX8" fmla="*/ 214765 w 980884"/>
              <a:gd name="connsiteY8" fmla="*/ 1466336 h 1698565"/>
              <a:gd name="connsiteX9" fmla="*/ 91197 w 980884"/>
              <a:gd name="connsiteY9" fmla="*/ 1202725 h 1698565"/>
              <a:gd name="connsiteX10" fmla="*/ 8819 w 980884"/>
              <a:gd name="connsiteY10" fmla="*/ 1037968 h 1698565"/>
              <a:gd name="connsiteX11" fmla="*/ 8819 w 980884"/>
              <a:gd name="connsiteY11" fmla="*/ 766119 h 1698565"/>
              <a:gd name="connsiteX12" fmla="*/ 66484 w 980884"/>
              <a:gd name="connsiteY12" fmla="*/ 593125 h 1698565"/>
              <a:gd name="connsiteX13" fmla="*/ 190051 w 980884"/>
              <a:gd name="connsiteY13" fmla="*/ 444844 h 1698565"/>
              <a:gd name="connsiteX14" fmla="*/ 354808 w 980884"/>
              <a:gd name="connsiteY14" fmla="*/ 436606 h 1698565"/>
              <a:gd name="connsiteX15" fmla="*/ 404235 w 980884"/>
              <a:gd name="connsiteY15" fmla="*/ 329514 h 1698565"/>
              <a:gd name="connsiteX16" fmla="*/ 338332 w 980884"/>
              <a:gd name="connsiteY16" fmla="*/ 214184 h 1698565"/>
              <a:gd name="connsiteX17" fmla="*/ 395997 w 980884"/>
              <a:gd name="connsiteY17" fmla="*/ 65903 h 1698565"/>
              <a:gd name="connsiteX18" fmla="*/ 552516 w 980884"/>
              <a:gd name="connsiteY18" fmla="*/ 0 h 1698565"/>
              <a:gd name="connsiteX19" fmla="*/ 651370 w 980884"/>
              <a:gd name="connsiteY19" fmla="*/ 65903 h 1698565"/>
              <a:gd name="connsiteX20" fmla="*/ 692559 w 980884"/>
              <a:gd name="connsiteY20" fmla="*/ 172995 h 1698565"/>
              <a:gd name="connsiteX21" fmla="*/ 676084 w 980884"/>
              <a:gd name="connsiteY21" fmla="*/ 304800 h 1698565"/>
              <a:gd name="connsiteX22" fmla="*/ 601943 w 980884"/>
              <a:gd name="connsiteY22" fmla="*/ 354228 h 1698565"/>
              <a:gd name="connsiteX23" fmla="*/ 610181 w 980884"/>
              <a:gd name="connsiteY23" fmla="*/ 453082 h 1698565"/>
              <a:gd name="connsiteX24" fmla="*/ 758462 w 980884"/>
              <a:gd name="connsiteY24" fmla="*/ 486033 h 1698565"/>
              <a:gd name="connsiteX25" fmla="*/ 947932 w 980884"/>
              <a:gd name="connsiteY25" fmla="*/ 568411 h 1698565"/>
              <a:gd name="connsiteX26" fmla="*/ 956170 w 980884"/>
              <a:gd name="connsiteY26" fmla="*/ 790833 h 1698565"/>
              <a:gd name="connsiteX27" fmla="*/ 980884 w 980884"/>
              <a:gd name="connsiteY27" fmla="*/ 980303 h 1698565"/>
              <a:gd name="connsiteX28" fmla="*/ 956170 w 980884"/>
              <a:gd name="connsiteY28" fmla="*/ 1136822 h 1698565"/>
              <a:gd name="connsiteX29" fmla="*/ 832602 w 980884"/>
              <a:gd name="connsiteY29" fmla="*/ 1285103 h 1698565"/>
              <a:gd name="connsiteX30" fmla="*/ 791413 w 980884"/>
              <a:gd name="connsiteY30" fmla="*/ 1466336 h 1698565"/>
              <a:gd name="connsiteX31" fmla="*/ 832602 w 980884"/>
              <a:gd name="connsiteY31" fmla="*/ 1672282 h 1698565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6613 w 980884"/>
              <a:gd name="connsiteY4" fmla="*/ 16722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61354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80884" h="1708213">
                <a:moveTo>
                  <a:pt x="826252" y="1688157"/>
                </a:moveTo>
                <a:cubicBezTo>
                  <a:pt x="787909" y="1725656"/>
                  <a:pt x="608350" y="1700843"/>
                  <a:pt x="561354" y="1691332"/>
                </a:cubicBezTo>
                <a:cubicBezTo>
                  <a:pt x="514358" y="1681821"/>
                  <a:pt x="547124" y="1652116"/>
                  <a:pt x="544278" y="1631092"/>
                </a:cubicBezTo>
                <a:cubicBezTo>
                  <a:pt x="541432" y="1610068"/>
                  <a:pt x="554418" y="1556208"/>
                  <a:pt x="544278" y="1565190"/>
                </a:cubicBezTo>
                <a:cubicBezTo>
                  <a:pt x="534138" y="1574172"/>
                  <a:pt x="505091" y="1663429"/>
                  <a:pt x="483438" y="1684982"/>
                </a:cubicBezTo>
                <a:cubicBezTo>
                  <a:pt x="461785" y="1706535"/>
                  <a:pt x="451746" y="1692920"/>
                  <a:pt x="414361" y="1694507"/>
                </a:cubicBezTo>
                <a:cubicBezTo>
                  <a:pt x="376976" y="1696094"/>
                  <a:pt x="292395" y="1705076"/>
                  <a:pt x="259129" y="1694507"/>
                </a:cubicBezTo>
                <a:cubicBezTo>
                  <a:pt x="225863" y="1683938"/>
                  <a:pt x="222159" y="1669120"/>
                  <a:pt x="214765" y="1631092"/>
                </a:cubicBezTo>
                <a:cubicBezTo>
                  <a:pt x="207371" y="1593064"/>
                  <a:pt x="235360" y="1537730"/>
                  <a:pt x="214765" y="1466336"/>
                </a:cubicBezTo>
                <a:cubicBezTo>
                  <a:pt x="194170" y="1394941"/>
                  <a:pt x="125521" y="1274120"/>
                  <a:pt x="91197" y="1202725"/>
                </a:cubicBezTo>
                <a:cubicBezTo>
                  <a:pt x="56873" y="1131330"/>
                  <a:pt x="22549" y="1110736"/>
                  <a:pt x="8819" y="1037968"/>
                </a:cubicBezTo>
                <a:cubicBezTo>
                  <a:pt x="-4911" y="965200"/>
                  <a:pt x="-792" y="840259"/>
                  <a:pt x="8819" y="766119"/>
                </a:cubicBezTo>
                <a:cubicBezTo>
                  <a:pt x="18430" y="691979"/>
                  <a:pt x="36279" y="646671"/>
                  <a:pt x="66484" y="593125"/>
                </a:cubicBezTo>
                <a:cubicBezTo>
                  <a:pt x="96689" y="539579"/>
                  <a:pt x="141997" y="470931"/>
                  <a:pt x="190051" y="444844"/>
                </a:cubicBezTo>
                <a:cubicBezTo>
                  <a:pt x="238105" y="418757"/>
                  <a:pt x="319111" y="455828"/>
                  <a:pt x="354808" y="436606"/>
                </a:cubicBezTo>
                <a:cubicBezTo>
                  <a:pt x="390505" y="417384"/>
                  <a:pt x="406981" y="366584"/>
                  <a:pt x="404235" y="329514"/>
                </a:cubicBezTo>
                <a:cubicBezTo>
                  <a:pt x="401489" y="292444"/>
                  <a:pt x="339705" y="258119"/>
                  <a:pt x="338332" y="214184"/>
                </a:cubicBezTo>
                <a:cubicBezTo>
                  <a:pt x="336959" y="170249"/>
                  <a:pt x="360300" y="101600"/>
                  <a:pt x="395997" y="65903"/>
                </a:cubicBezTo>
                <a:cubicBezTo>
                  <a:pt x="431694" y="30206"/>
                  <a:pt x="509954" y="0"/>
                  <a:pt x="552516" y="0"/>
                </a:cubicBezTo>
                <a:cubicBezTo>
                  <a:pt x="595078" y="0"/>
                  <a:pt x="628030" y="37071"/>
                  <a:pt x="651370" y="65903"/>
                </a:cubicBezTo>
                <a:cubicBezTo>
                  <a:pt x="674710" y="94735"/>
                  <a:pt x="688440" y="133179"/>
                  <a:pt x="692559" y="172995"/>
                </a:cubicBezTo>
                <a:cubicBezTo>
                  <a:pt x="696678" y="212811"/>
                  <a:pt x="691187" y="274594"/>
                  <a:pt x="676084" y="304800"/>
                </a:cubicBezTo>
                <a:cubicBezTo>
                  <a:pt x="660981" y="335005"/>
                  <a:pt x="612927" y="329515"/>
                  <a:pt x="601943" y="354228"/>
                </a:cubicBezTo>
                <a:cubicBezTo>
                  <a:pt x="590959" y="378941"/>
                  <a:pt x="584094" y="431114"/>
                  <a:pt x="610181" y="453082"/>
                </a:cubicBezTo>
                <a:cubicBezTo>
                  <a:pt x="636267" y="475049"/>
                  <a:pt x="702170" y="466812"/>
                  <a:pt x="758462" y="486033"/>
                </a:cubicBezTo>
                <a:cubicBezTo>
                  <a:pt x="814754" y="505254"/>
                  <a:pt x="914981" y="517611"/>
                  <a:pt x="947932" y="568411"/>
                </a:cubicBezTo>
                <a:cubicBezTo>
                  <a:pt x="980883" y="619211"/>
                  <a:pt x="950678" y="722184"/>
                  <a:pt x="956170" y="790833"/>
                </a:cubicBezTo>
                <a:cubicBezTo>
                  <a:pt x="961662" y="859482"/>
                  <a:pt x="980884" y="922638"/>
                  <a:pt x="980884" y="980303"/>
                </a:cubicBezTo>
                <a:cubicBezTo>
                  <a:pt x="980884" y="1037968"/>
                  <a:pt x="980884" y="1086022"/>
                  <a:pt x="956170" y="1136822"/>
                </a:cubicBezTo>
                <a:cubicBezTo>
                  <a:pt x="931456" y="1187622"/>
                  <a:pt x="860061" y="1230184"/>
                  <a:pt x="832602" y="1285103"/>
                </a:cubicBezTo>
                <a:cubicBezTo>
                  <a:pt x="805143" y="1340022"/>
                  <a:pt x="792471" y="1399160"/>
                  <a:pt x="791413" y="1466336"/>
                </a:cubicBezTo>
                <a:cubicBezTo>
                  <a:pt x="790355" y="1533512"/>
                  <a:pt x="864595" y="1650658"/>
                  <a:pt x="826252" y="1688157"/>
                </a:cubicBezTo>
                <a:close/>
              </a:path>
            </a:pathLst>
          </a:custGeom>
          <a:blipFill>
            <a:blip r:embed="rId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7" name="Freeform: Shape 78">
            <a:extLst>
              <a:ext uri="{FF2B5EF4-FFF2-40B4-BE49-F238E27FC236}">
                <a16:creationId xmlns:a16="http://schemas.microsoft.com/office/drawing/2014/main" id="{8485DE44-F13E-41C8-9FC3-2F1069EC2C90}"/>
              </a:ext>
            </a:extLst>
          </p:cNvPr>
          <p:cNvSpPr/>
          <p:nvPr/>
        </p:nvSpPr>
        <p:spPr>
          <a:xfrm>
            <a:off x="8318644" y="2850287"/>
            <a:ext cx="1226865" cy="1489597"/>
          </a:xfrm>
          <a:custGeom>
            <a:avLst/>
            <a:gdLst>
              <a:gd name="connsiteX0" fmla="*/ 173191 w 1224545"/>
              <a:gd name="connsiteY0" fmla="*/ 1479834 h 1489597"/>
              <a:gd name="connsiteX1" fmla="*/ 74337 w 1224545"/>
              <a:gd name="connsiteY1" fmla="*/ 1405693 h 1489597"/>
              <a:gd name="connsiteX2" fmla="*/ 49623 w 1224545"/>
              <a:gd name="connsiteY2" fmla="*/ 1265650 h 1489597"/>
              <a:gd name="connsiteX3" fmla="*/ 66099 w 1224545"/>
              <a:gd name="connsiteY3" fmla="*/ 1142082 h 1489597"/>
              <a:gd name="connsiteX4" fmla="*/ 196 w 1224545"/>
              <a:gd name="connsiteY4" fmla="*/ 1034990 h 1489597"/>
              <a:gd name="connsiteX5" fmla="*/ 90813 w 1224545"/>
              <a:gd name="connsiteY5" fmla="*/ 680763 h 1489597"/>
              <a:gd name="connsiteX6" fmla="*/ 296759 w 1224545"/>
              <a:gd name="connsiteY6" fmla="*/ 565434 h 1489597"/>
              <a:gd name="connsiteX7" fmla="*/ 461515 w 1224545"/>
              <a:gd name="connsiteY7" fmla="*/ 483055 h 1489597"/>
              <a:gd name="connsiteX8" fmla="*/ 370899 w 1224545"/>
              <a:gd name="connsiteY8" fmla="*/ 285347 h 1489597"/>
              <a:gd name="connsiteX9" fmla="*/ 379137 w 1224545"/>
              <a:gd name="connsiteY9" fmla="*/ 128828 h 1489597"/>
              <a:gd name="connsiteX10" fmla="*/ 502704 w 1224545"/>
              <a:gd name="connsiteY10" fmla="*/ 13499 h 1489597"/>
              <a:gd name="connsiteX11" fmla="*/ 708650 w 1224545"/>
              <a:gd name="connsiteY11" fmla="*/ 29974 h 1489597"/>
              <a:gd name="connsiteX12" fmla="*/ 758077 w 1224545"/>
              <a:gd name="connsiteY12" fmla="*/ 260634 h 1489597"/>
              <a:gd name="connsiteX13" fmla="*/ 683937 w 1224545"/>
              <a:gd name="connsiteY13" fmla="*/ 359488 h 1489597"/>
              <a:gd name="connsiteX14" fmla="*/ 683937 w 1224545"/>
              <a:gd name="connsiteY14" fmla="*/ 474818 h 1489597"/>
              <a:gd name="connsiteX15" fmla="*/ 881645 w 1224545"/>
              <a:gd name="connsiteY15" fmla="*/ 532482 h 1489597"/>
              <a:gd name="connsiteX16" fmla="*/ 1038164 w 1224545"/>
              <a:gd name="connsiteY16" fmla="*/ 606623 h 1489597"/>
              <a:gd name="connsiteX17" fmla="*/ 1112304 w 1224545"/>
              <a:gd name="connsiteY17" fmla="*/ 820807 h 1489597"/>
              <a:gd name="connsiteX18" fmla="*/ 1104067 w 1224545"/>
              <a:gd name="connsiteY18" fmla="*/ 886709 h 1489597"/>
              <a:gd name="connsiteX19" fmla="*/ 1211159 w 1224545"/>
              <a:gd name="connsiteY19" fmla="*/ 1076180 h 1489597"/>
              <a:gd name="connsiteX20" fmla="*/ 1211159 w 1224545"/>
              <a:gd name="connsiteY20" fmla="*/ 1207985 h 1489597"/>
              <a:gd name="connsiteX21" fmla="*/ 1104067 w 1224545"/>
              <a:gd name="connsiteY21" fmla="*/ 1348028 h 1489597"/>
              <a:gd name="connsiteX22" fmla="*/ 1038164 w 1224545"/>
              <a:gd name="connsiteY22" fmla="*/ 1479834 h 1489597"/>
              <a:gd name="connsiteX23" fmla="*/ 1013450 w 1224545"/>
              <a:gd name="connsiteY23" fmla="*/ 1479834 h 1489597"/>
              <a:gd name="connsiteX24" fmla="*/ 173191 w 1224545"/>
              <a:gd name="connsiteY24" fmla="*/ 1479834 h 1489597"/>
              <a:gd name="connsiteX0" fmla="*/ 174120 w 1225474"/>
              <a:gd name="connsiteY0" fmla="*/ 1479834 h 1489597"/>
              <a:gd name="connsiteX1" fmla="*/ 75266 w 1225474"/>
              <a:gd name="connsiteY1" fmla="*/ 1405693 h 1489597"/>
              <a:gd name="connsiteX2" fmla="*/ 50552 w 1225474"/>
              <a:gd name="connsiteY2" fmla="*/ 1265650 h 1489597"/>
              <a:gd name="connsiteX3" fmla="*/ 41628 w 1225474"/>
              <a:gd name="connsiteY3" fmla="*/ 1142082 h 1489597"/>
              <a:gd name="connsiteX4" fmla="*/ 1125 w 1225474"/>
              <a:gd name="connsiteY4" fmla="*/ 1034990 h 1489597"/>
              <a:gd name="connsiteX5" fmla="*/ 91742 w 1225474"/>
              <a:gd name="connsiteY5" fmla="*/ 680763 h 1489597"/>
              <a:gd name="connsiteX6" fmla="*/ 297688 w 1225474"/>
              <a:gd name="connsiteY6" fmla="*/ 565434 h 1489597"/>
              <a:gd name="connsiteX7" fmla="*/ 462444 w 1225474"/>
              <a:gd name="connsiteY7" fmla="*/ 483055 h 1489597"/>
              <a:gd name="connsiteX8" fmla="*/ 371828 w 1225474"/>
              <a:gd name="connsiteY8" fmla="*/ 285347 h 1489597"/>
              <a:gd name="connsiteX9" fmla="*/ 380066 w 1225474"/>
              <a:gd name="connsiteY9" fmla="*/ 128828 h 1489597"/>
              <a:gd name="connsiteX10" fmla="*/ 503633 w 1225474"/>
              <a:gd name="connsiteY10" fmla="*/ 13499 h 1489597"/>
              <a:gd name="connsiteX11" fmla="*/ 709579 w 1225474"/>
              <a:gd name="connsiteY11" fmla="*/ 29974 h 1489597"/>
              <a:gd name="connsiteX12" fmla="*/ 759006 w 1225474"/>
              <a:gd name="connsiteY12" fmla="*/ 260634 h 1489597"/>
              <a:gd name="connsiteX13" fmla="*/ 684866 w 1225474"/>
              <a:gd name="connsiteY13" fmla="*/ 359488 h 1489597"/>
              <a:gd name="connsiteX14" fmla="*/ 684866 w 1225474"/>
              <a:gd name="connsiteY14" fmla="*/ 474818 h 1489597"/>
              <a:gd name="connsiteX15" fmla="*/ 882574 w 1225474"/>
              <a:gd name="connsiteY15" fmla="*/ 532482 h 1489597"/>
              <a:gd name="connsiteX16" fmla="*/ 1039093 w 1225474"/>
              <a:gd name="connsiteY16" fmla="*/ 606623 h 1489597"/>
              <a:gd name="connsiteX17" fmla="*/ 1113233 w 1225474"/>
              <a:gd name="connsiteY17" fmla="*/ 820807 h 1489597"/>
              <a:gd name="connsiteX18" fmla="*/ 1104996 w 1225474"/>
              <a:gd name="connsiteY18" fmla="*/ 886709 h 1489597"/>
              <a:gd name="connsiteX19" fmla="*/ 1212088 w 1225474"/>
              <a:gd name="connsiteY19" fmla="*/ 1076180 h 1489597"/>
              <a:gd name="connsiteX20" fmla="*/ 1212088 w 1225474"/>
              <a:gd name="connsiteY20" fmla="*/ 1207985 h 1489597"/>
              <a:gd name="connsiteX21" fmla="*/ 1104996 w 1225474"/>
              <a:gd name="connsiteY21" fmla="*/ 1348028 h 1489597"/>
              <a:gd name="connsiteX22" fmla="*/ 1039093 w 1225474"/>
              <a:gd name="connsiteY22" fmla="*/ 1479834 h 1489597"/>
              <a:gd name="connsiteX23" fmla="*/ 1014379 w 1225474"/>
              <a:gd name="connsiteY23" fmla="*/ 1479834 h 1489597"/>
              <a:gd name="connsiteX24" fmla="*/ 174120 w 1225474"/>
              <a:gd name="connsiteY24" fmla="*/ 1479834 h 1489597"/>
              <a:gd name="connsiteX0" fmla="*/ 175511 w 1226865"/>
              <a:gd name="connsiteY0" fmla="*/ 1479834 h 1489597"/>
              <a:gd name="connsiteX1" fmla="*/ 76657 w 1226865"/>
              <a:gd name="connsiteY1" fmla="*/ 1405693 h 1489597"/>
              <a:gd name="connsiteX2" fmla="*/ 51943 w 1226865"/>
              <a:gd name="connsiteY2" fmla="*/ 1265650 h 1489597"/>
              <a:gd name="connsiteX3" fmla="*/ 43019 w 1226865"/>
              <a:gd name="connsiteY3" fmla="*/ 1142082 h 1489597"/>
              <a:gd name="connsiteX4" fmla="*/ 2516 w 1226865"/>
              <a:gd name="connsiteY4" fmla="*/ 1034990 h 1489597"/>
              <a:gd name="connsiteX5" fmla="*/ 124883 w 1226865"/>
              <a:gd name="connsiteY5" fmla="*/ 693463 h 1489597"/>
              <a:gd name="connsiteX6" fmla="*/ 299079 w 1226865"/>
              <a:gd name="connsiteY6" fmla="*/ 565434 h 1489597"/>
              <a:gd name="connsiteX7" fmla="*/ 463835 w 1226865"/>
              <a:gd name="connsiteY7" fmla="*/ 483055 h 1489597"/>
              <a:gd name="connsiteX8" fmla="*/ 373219 w 1226865"/>
              <a:gd name="connsiteY8" fmla="*/ 285347 h 1489597"/>
              <a:gd name="connsiteX9" fmla="*/ 381457 w 1226865"/>
              <a:gd name="connsiteY9" fmla="*/ 128828 h 1489597"/>
              <a:gd name="connsiteX10" fmla="*/ 505024 w 1226865"/>
              <a:gd name="connsiteY10" fmla="*/ 13499 h 1489597"/>
              <a:gd name="connsiteX11" fmla="*/ 710970 w 1226865"/>
              <a:gd name="connsiteY11" fmla="*/ 29974 h 1489597"/>
              <a:gd name="connsiteX12" fmla="*/ 760397 w 1226865"/>
              <a:gd name="connsiteY12" fmla="*/ 260634 h 1489597"/>
              <a:gd name="connsiteX13" fmla="*/ 686257 w 1226865"/>
              <a:gd name="connsiteY13" fmla="*/ 359488 h 1489597"/>
              <a:gd name="connsiteX14" fmla="*/ 686257 w 1226865"/>
              <a:gd name="connsiteY14" fmla="*/ 474818 h 1489597"/>
              <a:gd name="connsiteX15" fmla="*/ 883965 w 1226865"/>
              <a:gd name="connsiteY15" fmla="*/ 532482 h 1489597"/>
              <a:gd name="connsiteX16" fmla="*/ 1040484 w 1226865"/>
              <a:gd name="connsiteY16" fmla="*/ 606623 h 1489597"/>
              <a:gd name="connsiteX17" fmla="*/ 1114624 w 1226865"/>
              <a:gd name="connsiteY17" fmla="*/ 820807 h 1489597"/>
              <a:gd name="connsiteX18" fmla="*/ 1106387 w 1226865"/>
              <a:gd name="connsiteY18" fmla="*/ 886709 h 1489597"/>
              <a:gd name="connsiteX19" fmla="*/ 1213479 w 1226865"/>
              <a:gd name="connsiteY19" fmla="*/ 1076180 h 1489597"/>
              <a:gd name="connsiteX20" fmla="*/ 1213479 w 1226865"/>
              <a:gd name="connsiteY20" fmla="*/ 1207985 h 1489597"/>
              <a:gd name="connsiteX21" fmla="*/ 1106387 w 1226865"/>
              <a:gd name="connsiteY21" fmla="*/ 1348028 h 1489597"/>
              <a:gd name="connsiteX22" fmla="*/ 1040484 w 1226865"/>
              <a:gd name="connsiteY22" fmla="*/ 1479834 h 1489597"/>
              <a:gd name="connsiteX23" fmla="*/ 1015770 w 1226865"/>
              <a:gd name="connsiteY23" fmla="*/ 1479834 h 1489597"/>
              <a:gd name="connsiteX24" fmla="*/ 175511 w 1226865"/>
              <a:gd name="connsiteY24" fmla="*/ 1479834 h 148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6865" h="1489597">
                <a:moveTo>
                  <a:pt x="175511" y="1479834"/>
                </a:moveTo>
                <a:cubicBezTo>
                  <a:pt x="136381" y="1460612"/>
                  <a:pt x="97252" y="1441390"/>
                  <a:pt x="76657" y="1405693"/>
                </a:cubicBezTo>
                <a:cubicBezTo>
                  <a:pt x="56062" y="1369996"/>
                  <a:pt x="57549" y="1309585"/>
                  <a:pt x="51943" y="1265650"/>
                </a:cubicBezTo>
                <a:cubicBezTo>
                  <a:pt x="46337" y="1221715"/>
                  <a:pt x="51257" y="1180525"/>
                  <a:pt x="43019" y="1142082"/>
                </a:cubicBezTo>
                <a:cubicBezTo>
                  <a:pt x="34781" y="1103639"/>
                  <a:pt x="-11128" y="1109760"/>
                  <a:pt x="2516" y="1034990"/>
                </a:cubicBezTo>
                <a:cubicBezTo>
                  <a:pt x="16160" y="960220"/>
                  <a:pt x="75456" y="771722"/>
                  <a:pt x="124883" y="693463"/>
                </a:cubicBezTo>
                <a:cubicBezTo>
                  <a:pt x="174310" y="615204"/>
                  <a:pt x="242587" y="600502"/>
                  <a:pt x="299079" y="565434"/>
                </a:cubicBezTo>
                <a:cubicBezTo>
                  <a:pt x="355571" y="530366"/>
                  <a:pt x="451478" y="529736"/>
                  <a:pt x="463835" y="483055"/>
                </a:cubicBezTo>
                <a:cubicBezTo>
                  <a:pt x="476192" y="436374"/>
                  <a:pt x="386949" y="344385"/>
                  <a:pt x="373219" y="285347"/>
                </a:cubicBezTo>
                <a:cubicBezTo>
                  <a:pt x="359489" y="226309"/>
                  <a:pt x="359490" y="174136"/>
                  <a:pt x="381457" y="128828"/>
                </a:cubicBezTo>
                <a:cubicBezTo>
                  <a:pt x="403425" y="83520"/>
                  <a:pt x="450105" y="29975"/>
                  <a:pt x="505024" y="13499"/>
                </a:cubicBezTo>
                <a:cubicBezTo>
                  <a:pt x="559943" y="-2977"/>
                  <a:pt x="668408" y="-11215"/>
                  <a:pt x="710970" y="29974"/>
                </a:cubicBezTo>
                <a:cubicBezTo>
                  <a:pt x="753532" y="71163"/>
                  <a:pt x="764516" y="205715"/>
                  <a:pt x="760397" y="260634"/>
                </a:cubicBezTo>
                <a:cubicBezTo>
                  <a:pt x="756278" y="315553"/>
                  <a:pt x="698614" y="323791"/>
                  <a:pt x="686257" y="359488"/>
                </a:cubicBezTo>
                <a:cubicBezTo>
                  <a:pt x="673900" y="395185"/>
                  <a:pt x="653306" y="445986"/>
                  <a:pt x="686257" y="474818"/>
                </a:cubicBezTo>
                <a:cubicBezTo>
                  <a:pt x="719208" y="503650"/>
                  <a:pt x="824927" y="510514"/>
                  <a:pt x="883965" y="532482"/>
                </a:cubicBezTo>
                <a:cubicBezTo>
                  <a:pt x="943003" y="554450"/>
                  <a:pt x="1002041" y="558569"/>
                  <a:pt x="1040484" y="606623"/>
                </a:cubicBezTo>
                <a:cubicBezTo>
                  <a:pt x="1078927" y="654677"/>
                  <a:pt x="1103640" y="774126"/>
                  <a:pt x="1114624" y="820807"/>
                </a:cubicBezTo>
                <a:cubicBezTo>
                  <a:pt x="1125608" y="867488"/>
                  <a:pt x="1089911" y="844147"/>
                  <a:pt x="1106387" y="886709"/>
                </a:cubicBezTo>
                <a:cubicBezTo>
                  <a:pt x="1122863" y="929271"/>
                  <a:pt x="1195630" y="1022634"/>
                  <a:pt x="1213479" y="1076180"/>
                </a:cubicBezTo>
                <a:cubicBezTo>
                  <a:pt x="1231328" y="1129726"/>
                  <a:pt x="1231328" y="1162677"/>
                  <a:pt x="1213479" y="1207985"/>
                </a:cubicBezTo>
                <a:cubicBezTo>
                  <a:pt x="1195630" y="1253293"/>
                  <a:pt x="1135220" y="1302720"/>
                  <a:pt x="1106387" y="1348028"/>
                </a:cubicBezTo>
                <a:cubicBezTo>
                  <a:pt x="1077555" y="1393336"/>
                  <a:pt x="1055587" y="1457866"/>
                  <a:pt x="1040484" y="1479834"/>
                </a:cubicBezTo>
                <a:cubicBezTo>
                  <a:pt x="1025381" y="1501802"/>
                  <a:pt x="1015770" y="1479834"/>
                  <a:pt x="1015770" y="1479834"/>
                </a:cubicBezTo>
                <a:lnTo>
                  <a:pt x="175511" y="1479834"/>
                </a:lnTo>
                <a:close/>
              </a:path>
            </a:pathLst>
          </a:custGeom>
          <a:blipFill>
            <a:blip r:embed="rId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347C1CA-163D-4AAA-8590-0105759BA389}"/>
              </a:ext>
            </a:extLst>
          </p:cNvPr>
          <p:cNvSpPr/>
          <p:nvPr/>
        </p:nvSpPr>
        <p:spPr>
          <a:xfrm>
            <a:off x="10668581" y="3118528"/>
            <a:ext cx="212107" cy="43780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9" name="Freeform: Shape 83">
            <a:extLst>
              <a:ext uri="{FF2B5EF4-FFF2-40B4-BE49-F238E27FC236}">
                <a16:creationId xmlns:a16="http://schemas.microsoft.com/office/drawing/2014/main" id="{0F45EF7D-61E2-423A-BD21-37A3BC5D8CE6}"/>
              </a:ext>
            </a:extLst>
          </p:cNvPr>
          <p:cNvSpPr/>
          <p:nvPr/>
        </p:nvSpPr>
        <p:spPr>
          <a:xfrm>
            <a:off x="10641703" y="4665869"/>
            <a:ext cx="701611" cy="1696021"/>
          </a:xfrm>
          <a:custGeom>
            <a:avLst/>
            <a:gdLst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704418"/>
              <a:gd name="connsiteX1" fmla="*/ 337485 w 701611"/>
              <a:gd name="connsiteY1" fmla="*/ 1672973 h 1704418"/>
              <a:gd name="connsiteX2" fmla="*/ 337485 w 701611"/>
              <a:gd name="connsiteY2" fmla="*/ 1664735 h 1704418"/>
              <a:gd name="connsiteX3" fmla="*/ 362198 w 701611"/>
              <a:gd name="connsiteY3" fmla="*/ 1368173 h 1704418"/>
              <a:gd name="connsiteX4" fmla="*/ 419863 w 701611"/>
              <a:gd name="connsiteY4" fmla="*/ 1557643 h 1704418"/>
              <a:gd name="connsiteX5" fmla="*/ 411625 w 701611"/>
              <a:gd name="connsiteY5" fmla="*/ 1689448 h 1704418"/>
              <a:gd name="connsiteX6" fmla="*/ 584620 w 701611"/>
              <a:gd name="connsiteY6" fmla="*/ 1689448 h 1704418"/>
              <a:gd name="connsiteX7" fmla="*/ 592858 w 701611"/>
              <a:gd name="connsiteY7" fmla="*/ 1582357 h 1704418"/>
              <a:gd name="connsiteX8" fmla="*/ 576382 w 701611"/>
              <a:gd name="connsiteY8" fmla="*/ 1409362 h 1704418"/>
              <a:gd name="connsiteX9" fmla="*/ 576382 w 701611"/>
              <a:gd name="connsiteY9" fmla="*/ 1112800 h 1704418"/>
              <a:gd name="connsiteX10" fmla="*/ 691712 w 701611"/>
              <a:gd name="connsiteY10" fmla="*/ 931567 h 1704418"/>
              <a:gd name="connsiteX11" fmla="*/ 691712 w 701611"/>
              <a:gd name="connsiteY11" fmla="*/ 676194 h 1704418"/>
              <a:gd name="connsiteX12" fmla="*/ 658760 w 701611"/>
              <a:gd name="connsiteY12" fmla="*/ 437297 h 1704418"/>
              <a:gd name="connsiteX13" fmla="*/ 526955 w 701611"/>
              <a:gd name="connsiteY13" fmla="*/ 429059 h 1704418"/>
              <a:gd name="connsiteX14" fmla="*/ 469290 w 701611"/>
              <a:gd name="connsiteY14" fmla="*/ 379632 h 1704418"/>
              <a:gd name="connsiteX15" fmla="*/ 469290 w 701611"/>
              <a:gd name="connsiteY15" fmla="*/ 330205 h 1704418"/>
              <a:gd name="connsiteX16" fmla="*/ 502241 w 701611"/>
              <a:gd name="connsiteY16" fmla="*/ 206638 h 1704418"/>
              <a:gd name="connsiteX17" fmla="*/ 502241 w 701611"/>
              <a:gd name="connsiteY17" fmla="*/ 33643 h 1704418"/>
              <a:gd name="connsiteX18" fmla="*/ 386912 w 701611"/>
              <a:gd name="connsiteY18" fmla="*/ 8929 h 1704418"/>
              <a:gd name="connsiteX19" fmla="*/ 312771 w 701611"/>
              <a:gd name="connsiteY19" fmla="*/ 8929 h 1704418"/>
              <a:gd name="connsiteX20" fmla="*/ 271582 w 701611"/>
              <a:gd name="connsiteY20" fmla="*/ 116021 h 1704418"/>
              <a:gd name="connsiteX21" fmla="*/ 271582 w 701611"/>
              <a:gd name="connsiteY21" fmla="*/ 272540 h 1704418"/>
              <a:gd name="connsiteX22" fmla="*/ 279820 w 701611"/>
              <a:gd name="connsiteY22" fmla="*/ 363157 h 1704418"/>
              <a:gd name="connsiteX23" fmla="*/ 230393 w 701611"/>
              <a:gd name="connsiteY23" fmla="*/ 404346 h 1704418"/>
              <a:gd name="connsiteX24" fmla="*/ 106825 w 701611"/>
              <a:gd name="connsiteY24" fmla="*/ 470248 h 1704418"/>
              <a:gd name="connsiteX25" fmla="*/ 7971 w 701611"/>
              <a:gd name="connsiteY25" fmla="*/ 659719 h 1704418"/>
              <a:gd name="connsiteX26" fmla="*/ 7971 w 701611"/>
              <a:gd name="connsiteY26" fmla="*/ 791524 h 1704418"/>
              <a:gd name="connsiteX27" fmla="*/ 24447 w 701611"/>
              <a:gd name="connsiteY27" fmla="*/ 898616 h 1704418"/>
              <a:gd name="connsiteX28" fmla="*/ 16209 w 701611"/>
              <a:gd name="connsiteY28" fmla="*/ 1005708 h 1704418"/>
              <a:gd name="connsiteX29" fmla="*/ 73874 w 701611"/>
              <a:gd name="connsiteY29" fmla="*/ 1186940 h 1704418"/>
              <a:gd name="connsiteX30" fmla="*/ 131539 w 701611"/>
              <a:gd name="connsiteY30" fmla="*/ 1384648 h 1704418"/>
              <a:gd name="connsiteX31" fmla="*/ 164490 w 701611"/>
              <a:gd name="connsiteY31" fmla="*/ 1549405 h 1704418"/>
              <a:gd name="connsiteX32" fmla="*/ 222155 w 701611"/>
              <a:gd name="connsiteY32" fmla="*/ 1672973 h 1704418"/>
              <a:gd name="connsiteX0" fmla="*/ 222155 w 701611"/>
              <a:gd name="connsiteY0" fmla="*/ 1672973 h 1698069"/>
              <a:gd name="connsiteX1" fmla="*/ 337485 w 701611"/>
              <a:gd name="connsiteY1" fmla="*/ 1672973 h 1698069"/>
              <a:gd name="connsiteX2" fmla="*/ 337485 w 701611"/>
              <a:gd name="connsiteY2" fmla="*/ 1664735 h 1698069"/>
              <a:gd name="connsiteX3" fmla="*/ 362198 w 701611"/>
              <a:gd name="connsiteY3" fmla="*/ 1368173 h 1698069"/>
              <a:gd name="connsiteX4" fmla="*/ 419863 w 701611"/>
              <a:gd name="connsiteY4" fmla="*/ 1557643 h 1698069"/>
              <a:gd name="connsiteX5" fmla="*/ 411625 w 701611"/>
              <a:gd name="connsiteY5" fmla="*/ 1689448 h 1698069"/>
              <a:gd name="connsiteX6" fmla="*/ 584620 w 701611"/>
              <a:gd name="connsiteY6" fmla="*/ 1689448 h 1698069"/>
              <a:gd name="connsiteX7" fmla="*/ 592858 w 701611"/>
              <a:gd name="connsiteY7" fmla="*/ 1582357 h 1698069"/>
              <a:gd name="connsiteX8" fmla="*/ 576382 w 701611"/>
              <a:gd name="connsiteY8" fmla="*/ 1409362 h 1698069"/>
              <a:gd name="connsiteX9" fmla="*/ 576382 w 701611"/>
              <a:gd name="connsiteY9" fmla="*/ 1112800 h 1698069"/>
              <a:gd name="connsiteX10" fmla="*/ 691712 w 701611"/>
              <a:gd name="connsiteY10" fmla="*/ 931567 h 1698069"/>
              <a:gd name="connsiteX11" fmla="*/ 691712 w 701611"/>
              <a:gd name="connsiteY11" fmla="*/ 676194 h 1698069"/>
              <a:gd name="connsiteX12" fmla="*/ 658760 w 701611"/>
              <a:gd name="connsiteY12" fmla="*/ 437297 h 1698069"/>
              <a:gd name="connsiteX13" fmla="*/ 526955 w 701611"/>
              <a:gd name="connsiteY13" fmla="*/ 429059 h 1698069"/>
              <a:gd name="connsiteX14" fmla="*/ 469290 w 701611"/>
              <a:gd name="connsiteY14" fmla="*/ 379632 h 1698069"/>
              <a:gd name="connsiteX15" fmla="*/ 469290 w 701611"/>
              <a:gd name="connsiteY15" fmla="*/ 330205 h 1698069"/>
              <a:gd name="connsiteX16" fmla="*/ 502241 w 701611"/>
              <a:gd name="connsiteY16" fmla="*/ 206638 h 1698069"/>
              <a:gd name="connsiteX17" fmla="*/ 502241 w 701611"/>
              <a:gd name="connsiteY17" fmla="*/ 33643 h 1698069"/>
              <a:gd name="connsiteX18" fmla="*/ 386912 w 701611"/>
              <a:gd name="connsiteY18" fmla="*/ 8929 h 1698069"/>
              <a:gd name="connsiteX19" fmla="*/ 312771 w 701611"/>
              <a:gd name="connsiteY19" fmla="*/ 8929 h 1698069"/>
              <a:gd name="connsiteX20" fmla="*/ 271582 w 701611"/>
              <a:gd name="connsiteY20" fmla="*/ 116021 h 1698069"/>
              <a:gd name="connsiteX21" fmla="*/ 271582 w 701611"/>
              <a:gd name="connsiteY21" fmla="*/ 272540 h 1698069"/>
              <a:gd name="connsiteX22" fmla="*/ 279820 w 701611"/>
              <a:gd name="connsiteY22" fmla="*/ 363157 h 1698069"/>
              <a:gd name="connsiteX23" fmla="*/ 230393 w 701611"/>
              <a:gd name="connsiteY23" fmla="*/ 404346 h 1698069"/>
              <a:gd name="connsiteX24" fmla="*/ 106825 w 701611"/>
              <a:gd name="connsiteY24" fmla="*/ 470248 h 1698069"/>
              <a:gd name="connsiteX25" fmla="*/ 7971 w 701611"/>
              <a:gd name="connsiteY25" fmla="*/ 659719 h 1698069"/>
              <a:gd name="connsiteX26" fmla="*/ 7971 w 701611"/>
              <a:gd name="connsiteY26" fmla="*/ 791524 h 1698069"/>
              <a:gd name="connsiteX27" fmla="*/ 24447 w 701611"/>
              <a:gd name="connsiteY27" fmla="*/ 898616 h 1698069"/>
              <a:gd name="connsiteX28" fmla="*/ 16209 w 701611"/>
              <a:gd name="connsiteY28" fmla="*/ 1005708 h 1698069"/>
              <a:gd name="connsiteX29" fmla="*/ 73874 w 701611"/>
              <a:gd name="connsiteY29" fmla="*/ 1186940 h 1698069"/>
              <a:gd name="connsiteX30" fmla="*/ 131539 w 701611"/>
              <a:gd name="connsiteY30" fmla="*/ 1384648 h 1698069"/>
              <a:gd name="connsiteX31" fmla="*/ 164490 w 701611"/>
              <a:gd name="connsiteY31" fmla="*/ 1549405 h 1698069"/>
              <a:gd name="connsiteX32" fmla="*/ 222155 w 701611"/>
              <a:gd name="connsiteY32" fmla="*/ 1672973 h 1698069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4918"/>
              <a:gd name="connsiteX1" fmla="*/ 337485 w 701611"/>
              <a:gd name="connsiteY1" fmla="*/ 1672973 h 1694918"/>
              <a:gd name="connsiteX2" fmla="*/ 337485 w 701611"/>
              <a:gd name="connsiteY2" fmla="*/ 1664735 h 1694918"/>
              <a:gd name="connsiteX3" fmla="*/ 362198 w 701611"/>
              <a:gd name="connsiteY3" fmla="*/ 1368173 h 1694918"/>
              <a:gd name="connsiteX4" fmla="*/ 419863 w 701611"/>
              <a:gd name="connsiteY4" fmla="*/ 1557643 h 1694918"/>
              <a:gd name="connsiteX5" fmla="*/ 411625 w 701611"/>
              <a:gd name="connsiteY5" fmla="*/ 1689448 h 1694918"/>
              <a:gd name="connsiteX6" fmla="*/ 584620 w 701611"/>
              <a:gd name="connsiteY6" fmla="*/ 1689448 h 1694918"/>
              <a:gd name="connsiteX7" fmla="*/ 592858 w 701611"/>
              <a:gd name="connsiteY7" fmla="*/ 1582357 h 1694918"/>
              <a:gd name="connsiteX8" fmla="*/ 576382 w 701611"/>
              <a:gd name="connsiteY8" fmla="*/ 1409362 h 1694918"/>
              <a:gd name="connsiteX9" fmla="*/ 576382 w 701611"/>
              <a:gd name="connsiteY9" fmla="*/ 1112800 h 1694918"/>
              <a:gd name="connsiteX10" fmla="*/ 691712 w 701611"/>
              <a:gd name="connsiteY10" fmla="*/ 931567 h 1694918"/>
              <a:gd name="connsiteX11" fmla="*/ 691712 w 701611"/>
              <a:gd name="connsiteY11" fmla="*/ 676194 h 1694918"/>
              <a:gd name="connsiteX12" fmla="*/ 658760 w 701611"/>
              <a:gd name="connsiteY12" fmla="*/ 437297 h 1694918"/>
              <a:gd name="connsiteX13" fmla="*/ 526955 w 701611"/>
              <a:gd name="connsiteY13" fmla="*/ 429059 h 1694918"/>
              <a:gd name="connsiteX14" fmla="*/ 469290 w 701611"/>
              <a:gd name="connsiteY14" fmla="*/ 379632 h 1694918"/>
              <a:gd name="connsiteX15" fmla="*/ 469290 w 701611"/>
              <a:gd name="connsiteY15" fmla="*/ 330205 h 1694918"/>
              <a:gd name="connsiteX16" fmla="*/ 502241 w 701611"/>
              <a:gd name="connsiteY16" fmla="*/ 206638 h 1694918"/>
              <a:gd name="connsiteX17" fmla="*/ 502241 w 701611"/>
              <a:gd name="connsiteY17" fmla="*/ 33643 h 1694918"/>
              <a:gd name="connsiteX18" fmla="*/ 386912 w 701611"/>
              <a:gd name="connsiteY18" fmla="*/ 8929 h 1694918"/>
              <a:gd name="connsiteX19" fmla="*/ 312771 w 701611"/>
              <a:gd name="connsiteY19" fmla="*/ 8929 h 1694918"/>
              <a:gd name="connsiteX20" fmla="*/ 271582 w 701611"/>
              <a:gd name="connsiteY20" fmla="*/ 116021 h 1694918"/>
              <a:gd name="connsiteX21" fmla="*/ 271582 w 701611"/>
              <a:gd name="connsiteY21" fmla="*/ 272540 h 1694918"/>
              <a:gd name="connsiteX22" fmla="*/ 279820 w 701611"/>
              <a:gd name="connsiteY22" fmla="*/ 363157 h 1694918"/>
              <a:gd name="connsiteX23" fmla="*/ 230393 w 701611"/>
              <a:gd name="connsiteY23" fmla="*/ 404346 h 1694918"/>
              <a:gd name="connsiteX24" fmla="*/ 106825 w 701611"/>
              <a:gd name="connsiteY24" fmla="*/ 470248 h 1694918"/>
              <a:gd name="connsiteX25" fmla="*/ 7971 w 701611"/>
              <a:gd name="connsiteY25" fmla="*/ 659719 h 1694918"/>
              <a:gd name="connsiteX26" fmla="*/ 7971 w 701611"/>
              <a:gd name="connsiteY26" fmla="*/ 791524 h 1694918"/>
              <a:gd name="connsiteX27" fmla="*/ 24447 w 701611"/>
              <a:gd name="connsiteY27" fmla="*/ 898616 h 1694918"/>
              <a:gd name="connsiteX28" fmla="*/ 16209 w 701611"/>
              <a:gd name="connsiteY28" fmla="*/ 1005708 h 1694918"/>
              <a:gd name="connsiteX29" fmla="*/ 73874 w 701611"/>
              <a:gd name="connsiteY29" fmla="*/ 1186940 h 1694918"/>
              <a:gd name="connsiteX30" fmla="*/ 131539 w 701611"/>
              <a:gd name="connsiteY30" fmla="*/ 1384648 h 1694918"/>
              <a:gd name="connsiteX31" fmla="*/ 164490 w 701611"/>
              <a:gd name="connsiteY31" fmla="*/ 1549405 h 1694918"/>
              <a:gd name="connsiteX32" fmla="*/ 222155 w 701611"/>
              <a:gd name="connsiteY32" fmla="*/ 1672973 h 1694918"/>
              <a:gd name="connsiteX0" fmla="*/ 222155 w 701611"/>
              <a:gd name="connsiteY0" fmla="*/ 1672973 h 1745632"/>
              <a:gd name="connsiteX1" fmla="*/ 337485 w 701611"/>
              <a:gd name="connsiteY1" fmla="*/ 1672973 h 1745632"/>
              <a:gd name="connsiteX2" fmla="*/ 337485 w 701611"/>
              <a:gd name="connsiteY2" fmla="*/ 1664735 h 1745632"/>
              <a:gd name="connsiteX3" fmla="*/ 362198 w 701611"/>
              <a:gd name="connsiteY3" fmla="*/ 1368173 h 1745632"/>
              <a:gd name="connsiteX4" fmla="*/ 419863 w 701611"/>
              <a:gd name="connsiteY4" fmla="*/ 1557643 h 1745632"/>
              <a:gd name="connsiteX5" fmla="*/ 411625 w 701611"/>
              <a:gd name="connsiteY5" fmla="*/ 1689448 h 1745632"/>
              <a:gd name="connsiteX6" fmla="*/ 584620 w 701611"/>
              <a:gd name="connsiteY6" fmla="*/ 1689448 h 1745632"/>
              <a:gd name="connsiteX7" fmla="*/ 592858 w 701611"/>
              <a:gd name="connsiteY7" fmla="*/ 1582357 h 1745632"/>
              <a:gd name="connsiteX8" fmla="*/ 576382 w 701611"/>
              <a:gd name="connsiteY8" fmla="*/ 1409362 h 1745632"/>
              <a:gd name="connsiteX9" fmla="*/ 576382 w 701611"/>
              <a:gd name="connsiteY9" fmla="*/ 1112800 h 1745632"/>
              <a:gd name="connsiteX10" fmla="*/ 691712 w 701611"/>
              <a:gd name="connsiteY10" fmla="*/ 931567 h 1745632"/>
              <a:gd name="connsiteX11" fmla="*/ 691712 w 701611"/>
              <a:gd name="connsiteY11" fmla="*/ 676194 h 1745632"/>
              <a:gd name="connsiteX12" fmla="*/ 658760 w 701611"/>
              <a:gd name="connsiteY12" fmla="*/ 437297 h 1745632"/>
              <a:gd name="connsiteX13" fmla="*/ 526955 w 701611"/>
              <a:gd name="connsiteY13" fmla="*/ 429059 h 1745632"/>
              <a:gd name="connsiteX14" fmla="*/ 469290 w 701611"/>
              <a:gd name="connsiteY14" fmla="*/ 379632 h 1745632"/>
              <a:gd name="connsiteX15" fmla="*/ 469290 w 701611"/>
              <a:gd name="connsiteY15" fmla="*/ 330205 h 1745632"/>
              <a:gd name="connsiteX16" fmla="*/ 502241 w 701611"/>
              <a:gd name="connsiteY16" fmla="*/ 206638 h 1745632"/>
              <a:gd name="connsiteX17" fmla="*/ 502241 w 701611"/>
              <a:gd name="connsiteY17" fmla="*/ 33643 h 1745632"/>
              <a:gd name="connsiteX18" fmla="*/ 386912 w 701611"/>
              <a:gd name="connsiteY18" fmla="*/ 8929 h 1745632"/>
              <a:gd name="connsiteX19" fmla="*/ 312771 w 701611"/>
              <a:gd name="connsiteY19" fmla="*/ 8929 h 1745632"/>
              <a:gd name="connsiteX20" fmla="*/ 271582 w 701611"/>
              <a:gd name="connsiteY20" fmla="*/ 116021 h 1745632"/>
              <a:gd name="connsiteX21" fmla="*/ 271582 w 701611"/>
              <a:gd name="connsiteY21" fmla="*/ 272540 h 1745632"/>
              <a:gd name="connsiteX22" fmla="*/ 279820 w 701611"/>
              <a:gd name="connsiteY22" fmla="*/ 363157 h 1745632"/>
              <a:gd name="connsiteX23" fmla="*/ 230393 w 701611"/>
              <a:gd name="connsiteY23" fmla="*/ 404346 h 1745632"/>
              <a:gd name="connsiteX24" fmla="*/ 106825 w 701611"/>
              <a:gd name="connsiteY24" fmla="*/ 470248 h 1745632"/>
              <a:gd name="connsiteX25" fmla="*/ 7971 w 701611"/>
              <a:gd name="connsiteY25" fmla="*/ 659719 h 1745632"/>
              <a:gd name="connsiteX26" fmla="*/ 7971 w 701611"/>
              <a:gd name="connsiteY26" fmla="*/ 791524 h 1745632"/>
              <a:gd name="connsiteX27" fmla="*/ 24447 w 701611"/>
              <a:gd name="connsiteY27" fmla="*/ 898616 h 1745632"/>
              <a:gd name="connsiteX28" fmla="*/ 16209 w 701611"/>
              <a:gd name="connsiteY28" fmla="*/ 1005708 h 1745632"/>
              <a:gd name="connsiteX29" fmla="*/ 73874 w 701611"/>
              <a:gd name="connsiteY29" fmla="*/ 1186940 h 1745632"/>
              <a:gd name="connsiteX30" fmla="*/ 131539 w 701611"/>
              <a:gd name="connsiteY30" fmla="*/ 1384648 h 1745632"/>
              <a:gd name="connsiteX31" fmla="*/ 164490 w 701611"/>
              <a:gd name="connsiteY31" fmla="*/ 1549405 h 1745632"/>
              <a:gd name="connsiteX32" fmla="*/ 222155 w 701611"/>
              <a:gd name="connsiteY32" fmla="*/ 1672973 h 1745632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279820 w 701611"/>
              <a:gd name="connsiteY22" fmla="*/ 36315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2973 h 1691298"/>
              <a:gd name="connsiteX1" fmla="*/ 337485 w 701611"/>
              <a:gd name="connsiteY1" fmla="*/ 1672973 h 1691298"/>
              <a:gd name="connsiteX2" fmla="*/ 337485 w 701611"/>
              <a:gd name="connsiteY2" fmla="*/ 1664735 h 1691298"/>
              <a:gd name="connsiteX3" fmla="*/ 362198 w 701611"/>
              <a:gd name="connsiteY3" fmla="*/ 1368173 h 1691298"/>
              <a:gd name="connsiteX4" fmla="*/ 419863 w 701611"/>
              <a:gd name="connsiteY4" fmla="*/ 1557643 h 1691298"/>
              <a:gd name="connsiteX5" fmla="*/ 411625 w 701611"/>
              <a:gd name="connsiteY5" fmla="*/ 1689448 h 1691298"/>
              <a:gd name="connsiteX6" fmla="*/ 584620 w 701611"/>
              <a:gd name="connsiteY6" fmla="*/ 1689448 h 1691298"/>
              <a:gd name="connsiteX7" fmla="*/ 592858 w 701611"/>
              <a:gd name="connsiteY7" fmla="*/ 1582357 h 1691298"/>
              <a:gd name="connsiteX8" fmla="*/ 576382 w 701611"/>
              <a:gd name="connsiteY8" fmla="*/ 1409362 h 1691298"/>
              <a:gd name="connsiteX9" fmla="*/ 576382 w 701611"/>
              <a:gd name="connsiteY9" fmla="*/ 1112800 h 1691298"/>
              <a:gd name="connsiteX10" fmla="*/ 691712 w 701611"/>
              <a:gd name="connsiteY10" fmla="*/ 931567 h 1691298"/>
              <a:gd name="connsiteX11" fmla="*/ 691712 w 701611"/>
              <a:gd name="connsiteY11" fmla="*/ 676194 h 1691298"/>
              <a:gd name="connsiteX12" fmla="*/ 658760 w 701611"/>
              <a:gd name="connsiteY12" fmla="*/ 437297 h 1691298"/>
              <a:gd name="connsiteX13" fmla="*/ 526955 w 701611"/>
              <a:gd name="connsiteY13" fmla="*/ 429059 h 1691298"/>
              <a:gd name="connsiteX14" fmla="*/ 469290 w 701611"/>
              <a:gd name="connsiteY14" fmla="*/ 379632 h 1691298"/>
              <a:gd name="connsiteX15" fmla="*/ 469290 w 701611"/>
              <a:gd name="connsiteY15" fmla="*/ 330205 h 1691298"/>
              <a:gd name="connsiteX16" fmla="*/ 502241 w 701611"/>
              <a:gd name="connsiteY16" fmla="*/ 206638 h 1691298"/>
              <a:gd name="connsiteX17" fmla="*/ 502241 w 701611"/>
              <a:gd name="connsiteY17" fmla="*/ 33643 h 1691298"/>
              <a:gd name="connsiteX18" fmla="*/ 386912 w 701611"/>
              <a:gd name="connsiteY18" fmla="*/ 8929 h 1691298"/>
              <a:gd name="connsiteX19" fmla="*/ 312771 w 701611"/>
              <a:gd name="connsiteY19" fmla="*/ 8929 h 1691298"/>
              <a:gd name="connsiteX20" fmla="*/ 271582 w 701611"/>
              <a:gd name="connsiteY20" fmla="*/ 116021 h 1691298"/>
              <a:gd name="connsiteX21" fmla="*/ 271582 w 701611"/>
              <a:gd name="connsiteY21" fmla="*/ 272540 h 1691298"/>
              <a:gd name="connsiteX22" fmla="*/ 314745 w 701611"/>
              <a:gd name="connsiteY22" fmla="*/ 356807 h 1691298"/>
              <a:gd name="connsiteX23" fmla="*/ 230393 w 701611"/>
              <a:gd name="connsiteY23" fmla="*/ 404346 h 1691298"/>
              <a:gd name="connsiteX24" fmla="*/ 106825 w 701611"/>
              <a:gd name="connsiteY24" fmla="*/ 470248 h 1691298"/>
              <a:gd name="connsiteX25" fmla="*/ 7971 w 701611"/>
              <a:gd name="connsiteY25" fmla="*/ 659719 h 1691298"/>
              <a:gd name="connsiteX26" fmla="*/ 7971 w 701611"/>
              <a:gd name="connsiteY26" fmla="*/ 791524 h 1691298"/>
              <a:gd name="connsiteX27" fmla="*/ 24447 w 701611"/>
              <a:gd name="connsiteY27" fmla="*/ 898616 h 1691298"/>
              <a:gd name="connsiteX28" fmla="*/ 16209 w 701611"/>
              <a:gd name="connsiteY28" fmla="*/ 1005708 h 1691298"/>
              <a:gd name="connsiteX29" fmla="*/ 73874 w 701611"/>
              <a:gd name="connsiteY29" fmla="*/ 1186940 h 1691298"/>
              <a:gd name="connsiteX30" fmla="*/ 131539 w 701611"/>
              <a:gd name="connsiteY30" fmla="*/ 1384648 h 1691298"/>
              <a:gd name="connsiteX31" fmla="*/ 164490 w 701611"/>
              <a:gd name="connsiteY31" fmla="*/ 1549405 h 1691298"/>
              <a:gd name="connsiteX32" fmla="*/ 222155 w 701611"/>
              <a:gd name="connsiteY32" fmla="*/ 1672973 h 1691298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433782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  <a:gd name="connsiteX0" fmla="*/ 222155 w 701611"/>
              <a:gd name="connsiteY0" fmla="*/ 1677696 h 1696021"/>
              <a:gd name="connsiteX1" fmla="*/ 337485 w 701611"/>
              <a:gd name="connsiteY1" fmla="*/ 1677696 h 1696021"/>
              <a:gd name="connsiteX2" fmla="*/ 337485 w 701611"/>
              <a:gd name="connsiteY2" fmla="*/ 1669458 h 1696021"/>
              <a:gd name="connsiteX3" fmla="*/ 362198 w 701611"/>
              <a:gd name="connsiteY3" fmla="*/ 1372896 h 1696021"/>
              <a:gd name="connsiteX4" fmla="*/ 419863 w 701611"/>
              <a:gd name="connsiteY4" fmla="*/ 1562366 h 1696021"/>
              <a:gd name="connsiteX5" fmla="*/ 411625 w 701611"/>
              <a:gd name="connsiteY5" fmla="*/ 1694171 h 1696021"/>
              <a:gd name="connsiteX6" fmla="*/ 584620 w 701611"/>
              <a:gd name="connsiteY6" fmla="*/ 1694171 h 1696021"/>
              <a:gd name="connsiteX7" fmla="*/ 592858 w 701611"/>
              <a:gd name="connsiteY7" fmla="*/ 1587080 h 1696021"/>
              <a:gd name="connsiteX8" fmla="*/ 576382 w 701611"/>
              <a:gd name="connsiteY8" fmla="*/ 1414085 h 1696021"/>
              <a:gd name="connsiteX9" fmla="*/ 576382 w 701611"/>
              <a:gd name="connsiteY9" fmla="*/ 1117523 h 1696021"/>
              <a:gd name="connsiteX10" fmla="*/ 691712 w 701611"/>
              <a:gd name="connsiteY10" fmla="*/ 936290 h 1696021"/>
              <a:gd name="connsiteX11" fmla="*/ 691712 w 701611"/>
              <a:gd name="connsiteY11" fmla="*/ 680917 h 1696021"/>
              <a:gd name="connsiteX12" fmla="*/ 658760 w 701611"/>
              <a:gd name="connsiteY12" fmla="*/ 442020 h 1696021"/>
              <a:gd name="connsiteX13" fmla="*/ 526955 w 701611"/>
              <a:gd name="connsiteY13" fmla="*/ 398857 h 1696021"/>
              <a:gd name="connsiteX14" fmla="*/ 469290 w 701611"/>
              <a:gd name="connsiteY14" fmla="*/ 384355 h 1696021"/>
              <a:gd name="connsiteX15" fmla="*/ 469290 w 701611"/>
              <a:gd name="connsiteY15" fmla="*/ 334928 h 1696021"/>
              <a:gd name="connsiteX16" fmla="*/ 502241 w 701611"/>
              <a:gd name="connsiteY16" fmla="*/ 211361 h 1696021"/>
              <a:gd name="connsiteX17" fmla="*/ 502241 w 701611"/>
              <a:gd name="connsiteY17" fmla="*/ 38366 h 1696021"/>
              <a:gd name="connsiteX18" fmla="*/ 399612 w 701611"/>
              <a:gd name="connsiteY18" fmla="*/ 4127 h 1696021"/>
              <a:gd name="connsiteX19" fmla="*/ 312771 w 701611"/>
              <a:gd name="connsiteY19" fmla="*/ 13652 h 1696021"/>
              <a:gd name="connsiteX20" fmla="*/ 271582 w 701611"/>
              <a:gd name="connsiteY20" fmla="*/ 120744 h 1696021"/>
              <a:gd name="connsiteX21" fmla="*/ 271582 w 701611"/>
              <a:gd name="connsiteY21" fmla="*/ 277263 h 1696021"/>
              <a:gd name="connsiteX22" fmla="*/ 314745 w 701611"/>
              <a:gd name="connsiteY22" fmla="*/ 361530 h 1696021"/>
              <a:gd name="connsiteX23" fmla="*/ 230393 w 701611"/>
              <a:gd name="connsiteY23" fmla="*/ 409069 h 1696021"/>
              <a:gd name="connsiteX24" fmla="*/ 106825 w 701611"/>
              <a:gd name="connsiteY24" fmla="*/ 474971 h 1696021"/>
              <a:gd name="connsiteX25" fmla="*/ 7971 w 701611"/>
              <a:gd name="connsiteY25" fmla="*/ 664442 h 1696021"/>
              <a:gd name="connsiteX26" fmla="*/ 7971 w 701611"/>
              <a:gd name="connsiteY26" fmla="*/ 796247 h 1696021"/>
              <a:gd name="connsiteX27" fmla="*/ 24447 w 701611"/>
              <a:gd name="connsiteY27" fmla="*/ 903339 h 1696021"/>
              <a:gd name="connsiteX28" fmla="*/ 16209 w 701611"/>
              <a:gd name="connsiteY28" fmla="*/ 1010431 h 1696021"/>
              <a:gd name="connsiteX29" fmla="*/ 73874 w 701611"/>
              <a:gd name="connsiteY29" fmla="*/ 1191663 h 1696021"/>
              <a:gd name="connsiteX30" fmla="*/ 131539 w 701611"/>
              <a:gd name="connsiteY30" fmla="*/ 1389371 h 1696021"/>
              <a:gd name="connsiteX31" fmla="*/ 164490 w 701611"/>
              <a:gd name="connsiteY31" fmla="*/ 1554128 h 1696021"/>
              <a:gd name="connsiteX32" fmla="*/ 222155 w 701611"/>
              <a:gd name="connsiteY32" fmla="*/ 1677696 h 169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01611" h="1696021">
                <a:moveTo>
                  <a:pt x="222155" y="1677696"/>
                </a:moveTo>
                <a:cubicBezTo>
                  <a:pt x="250988" y="1698291"/>
                  <a:pt x="318263" y="1679069"/>
                  <a:pt x="337485" y="1677696"/>
                </a:cubicBezTo>
                <a:cubicBezTo>
                  <a:pt x="356707" y="1676323"/>
                  <a:pt x="336541" y="1704383"/>
                  <a:pt x="337485" y="1669458"/>
                </a:cubicBezTo>
                <a:cubicBezTo>
                  <a:pt x="338429" y="1634533"/>
                  <a:pt x="348468" y="1390745"/>
                  <a:pt x="362198" y="1372896"/>
                </a:cubicBezTo>
                <a:cubicBezTo>
                  <a:pt x="375928" y="1355047"/>
                  <a:pt x="411625" y="1508820"/>
                  <a:pt x="419863" y="1562366"/>
                </a:cubicBezTo>
                <a:cubicBezTo>
                  <a:pt x="428101" y="1615912"/>
                  <a:pt x="355590" y="1691253"/>
                  <a:pt x="411625" y="1694171"/>
                </a:cubicBezTo>
                <a:cubicBezTo>
                  <a:pt x="467660" y="1697089"/>
                  <a:pt x="541715" y="1696144"/>
                  <a:pt x="584620" y="1694171"/>
                </a:cubicBezTo>
                <a:cubicBezTo>
                  <a:pt x="627525" y="1692198"/>
                  <a:pt x="594231" y="1633761"/>
                  <a:pt x="592858" y="1587080"/>
                </a:cubicBezTo>
                <a:cubicBezTo>
                  <a:pt x="591485" y="1540399"/>
                  <a:pt x="579128" y="1492344"/>
                  <a:pt x="576382" y="1414085"/>
                </a:cubicBezTo>
                <a:cubicBezTo>
                  <a:pt x="573636" y="1335826"/>
                  <a:pt x="557160" y="1197155"/>
                  <a:pt x="576382" y="1117523"/>
                </a:cubicBezTo>
                <a:cubicBezTo>
                  <a:pt x="595604" y="1037891"/>
                  <a:pt x="672490" y="1009058"/>
                  <a:pt x="691712" y="936290"/>
                </a:cubicBezTo>
                <a:cubicBezTo>
                  <a:pt x="710934" y="863522"/>
                  <a:pt x="697204" y="763295"/>
                  <a:pt x="691712" y="680917"/>
                </a:cubicBezTo>
                <a:cubicBezTo>
                  <a:pt x="686220" y="598539"/>
                  <a:pt x="686220" y="489030"/>
                  <a:pt x="658760" y="442020"/>
                </a:cubicBezTo>
                <a:cubicBezTo>
                  <a:pt x="631301" y="395010"/>
                  <a:pt x="558533" y="408468"/>
                  <a:pt x="526955" y="398857"/>
                </a:cubicBezTo>
                <a:cubicBezTo>
                  <a:pt x="495377" y="389246"/>
                  <a:pt x="478901" y="395010"/>
                  <a:pt x="469290" y="384355"/>
                </a:cubicBezTo>
                <a:cubicBezTo>
                  <a:pt x="459679" y="373700"/>
                  <a:pt x="463798" y="363760"/>
                  <a:pt x="469290" y="334928"/>
                </a:cubicBezTo>
                <a:cubicBezTo>
                  <a:pt x="474782" y="306096"/>
                  <a:pt x="496749" y="260788"/>
                  <a:pt x="502241" y="211361"/>
                </a:cubicBezTo>
                <a:cubicBezTo>
                  <a:pt x="507733" y="161934"/>
                  <a:pt x="519346" y="72905"/>
                  <a:pt x="502241" y="38366"/>
                </a:cubicBezTo>
                <a:cubicBezTo>
                  <a:pt x="485136" y="3827"/>
                  <a:pt x="431190" y="8246"/>
                  <a:pt x="399612" y="4127"/>
                </a:cubicBezTo>
                <a:cubicBezTo>
                  <a:pt x="368034" y="8"/>
                  <a:pt x="334109" y="-5784"/>
                  <a:pt x="312771" y="13652"/>
                </a:cubicBezTo>
                <a:cubicBezTo>
                  <a:pt x="291433" y="33088"/>
                  <a:pt x="278447" y="76809"/>
                  <a:pt x="271582" y="120744"/>
                </a:cubicBezTo>
                <a:cubicBezTo>
                  <a:pt x="264717" y="164679"/>
                  <a:pt x="264388" y="237132"/>
                  <a:pt x="271582" y="277263"/>
                </a:cubicBezTo>
                <a:cubicBezTo>
                  <a:pt x="278776" y="317394"/>
                  <a:pt x="321610" y="339562"/>
                  <a:pt x="314745" y="361530"/>
                </a:cubicBezTo>
                <a:cubicBezTo>
                  <a:pt x="307880" y="383498"/>
                  <a:pt x="265046" y="390162"/>
                  <a:pt x="230393" y="409069"/>
                </a:cubicBezTo>
                <a:cubicBezTo>
                  <a:pt x="195740" y="427976"/>
                  <a:pt x="143895" y="432409"/>
                  <a:pt x="106825" y="474971"/>
                </a:cubicBezTo>
                <a:cubicBezTo>
                  <a:pt x="69755" y="517533"/>
                  <a:pt x="24447" y="610896"/>
                  <a:pt x="7971" y="664442"/>
                </a:cubicBezTo>
                <a:cubicBezTo>
                  <a:pt x="-8505" y="717988"/>
                  <a:pt x="5225" y="756431"/>
                  <a:pt x="7971" y="796247"/>
                </a:cubicBezTo>
                <a:cubicBezTo>
                  <a:pt x="10717" y="836063"/>
                  <a:pt x="23074" y="867642"/>
                  <a:pt x="24447" y="903339"/>
                </a:cubicBezTo>
                <a:cubicBezTo>
                  <a:pt x="25820" y="939036"/>
                  <a:pt x="7971" y="962377"/>
                  <a:pt x="16209" y="1010431"/>
                </a:cubicBezTo>
                <a:cubicBezTo>
                  <a:pt x="24447" y="1058485"/>
                  <a:pt x="54652" y="1128506"/>
                  <a:pt x="73874" y="1191663"/>
                </a:cubicBezTo>
                <a:cubicBezTo>
                  <a:pt x="93096" y="1254820"/>
                  <a:pt x="116436" y="1328960"/>
                  <a:pt x="131539" y="1389371"/>
                </a:cubicBezTo>
                <a:cubicBezTo>
                  <a:pt x="146642" y="1449782"/>
                  <a:pt x="150760" y="1501955"/>
                  <a:pt x="164490" y="1554128"/>
                </a:cubicBezTo>
                <a:cubicBezTo>
                  <a:pt x="178220" y="1606301"/>
                  <a:pt x="193322" y="1657101"/>
                  <a:pt x="222155" y="1677696"/>
                </a:cubicBezTo>
                <a:close/>
              </a:path>
            </a:pathLst>
          </a:custGeom>
          <a:blipFill>
            <a:blip r:embed="rId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0" name="Freeform: Shape 84">
            <a:extLst>
              <a:ext uri="{FF2B5EF4-FFF2-40B4-BE49-F238E27FC236}">
                <a16:creationId xmlns:a16="http://schemas.microsoft.com/office/drawing/2014/main" id="{5722A4BC-739E-4568-BA65-37A88FB24C86}"/>
              </a:ext>
            </a:extLst>
          </p:cNvPr>
          <p:cNvSpPr/>
          <p:nvPr/>
        </p:nvSpPr>
        <p:spPr>
          <a:xfrm>
            <a:off x="9314204" y="4652962"/>
            <a:ext cx="980884" cy="1708213"/>
          </a:xfrm>
          <a:custGeom>
            <a:avLst/>
            <a:gdLst>
              <a:gd name="connsiteX0" fmla="*/ 832602 w 980884"/>
              <a:gd name="connsiteY0" fmla="*/ 1672282 h 1689180"/>
              <a:gd name="connsiteX1" fmla="*/ 577229 w 980884"/>
              <a:gd name="connsiteY1" fmla="*/ 1672282 h 1689180"/>
              <a:gd name="connsiteX2" fmla="*/ 544278 w 980884"/>
              <a:gd name="connsiteY2" fmla="*/ 1631092 h 1689180"/>
              <a:gd name="connsiteX3" fmla="*/ 544278 w 980884"/>
              <a:gd name="connsiteY3" fmla="*/ 1565190 h 1689180"/>
              <a:gd name="connsiteX4" fmla="*/ 486613 w 980884"/>
              <a:gd name="connsiteY4" fmla="*/ 1672282 h 1689180"/>
              <a:gd name="connsiteX5" fmla="*/ 420711 w 980884"/>
              <a:gd name="connsiteY5" fmla="*/ 1672282 h 1689180"/>
              <a:gd name="connsiteX6" fmla="*/ 255954 w 980884"/>
              <a:gd name="connsiteY6" fmla="*/ 1672282 h 1689180"/>
              <a:gd name="connsiteX7" fmla="*/ 214765 w 980884"/>
              <a:gd name="connsiteY7" fmla="*/ 1631092 h 1689180"/>
              <a:gd name="connsiteX8" fmla="*/ 214765 w 980884"/>
              <a:gd name="connsiteY8" fmla="*/ 1466336 h 1689180"/>
              <a:gd name="connsiteX9" fmla="*/ 91197 w 980884"/>
              <a:gd name="connsiteY9" fmla="*/ 1202725 h 1689180"/>
              <a:gd name="connsiteX10" fmla="*/ 8819 w 980884"/>
              <a:gd name="connsiteY10" fmla="*/ 1037968 h 1689180"/>
              <a:gd name="connsiteX11" fmla="*/ 8819 w 980884"/>
              <a:gd name="connsiteY11" fmla="*/ 766119 h 1689180"/>
              <a:gd name="connsiteX12" fmla="*/ 66484 w 980884"/>
              <a:gd name="connsiteY12" fmla="*/ 593125 h 1689180"/>
              <a:gd name="connsiteX13" fmla="*/ 190051 w 980884"/>
              <a:gd name="connsiteY13" fmla="*/ 444844 h 1689180"/>
              <a:gd name="connsiteX14" fmla="*/ 354808 w 980884"/>
              <a:gd name="connsiteY14" fmla="*/ 436606 h 1689180"/>
              <a:gd name="connsiteX15" fmla="*/ 404235 w 980884"/>
              <a:gd name="connsiteY15" fmla="*/ 329514 h 1689180"/>
              <a:gd name="connsiteX16" fmla="*/ 338332 w 980884"/>
              <a:gd name="connsiteY16" fmla="*/ 214184 h 1689180"/>
              <a:gd name="connsiteX17" fmla="*/ 395997 w 980884"/>
              <a:gd name="connsiteY17" fmla="*/ 65903 h 1689180"/>
              <a:gd name="connsiteX18" fmla="*/ 552516 w 980884"/>
              <a:gd name="connsiteY18" fmla="*/ 0 h 1689180"/>
              <a:gd name="connsiteX19" fmla="*/ 651370 w 980884"/>
              <a:gd name="connsiteY19" fmla="*/ 65903 h 1689180"/>
              <a:gd name="connsiteX20" fmla="*/ 692559 w 980884"/>
              <a:gd name="connsiteY20" fmla="*/ 172995 h 1689180"/>
              <a:gd name="connsiteX21" fmla="*/ 676084 w 980884"/>
              <a:gd name="connsiteY21" fmla="*/ 304800 h 1689180"/>
              <a:gd name="connsiteX22" fmla="*/ 601943 w 980884"/>
              <a:gd name="connsiteY22" fmla="*/ 354228 h 1689180"/>
              <a:gd name="connsiteX23" fmla="*/ 610181 w 980884"/>
              <a:gd name="connsiteY23" fmla="*/ 453082 h 1689180"/>
              <a:gd name="connsiteX24" fmla="*/ 758462 w 980884"/>
              <a:gd name="connsiteY24" fmla="*/ 486033 h 1689180"/>
              <a:gd name="connsiteX25" fmla="*/ 947932 w 980884"/>
              <a:gd name="connsiteY25" fmla="*/ 568411 h 1689180"/>
              <a:gd name="connsiteX26" fmla="*/ 956170 w 980884"/>
              <a:gd name="connsiteY26" fmla="*/ 790833 h 1689180"/>
              <a:gd name="connsiteX27" fmla="*/ 980884 w 980884"/>
              <a:gd name="connsiteY27" fmla="*/ 980303 h 1689180"/>
              <a:gd name="connsiteX28" fmla="*/ 956170 w 980884"/>
              <a:gd name="connsiteY28" fmla="*/ 1136822 h 1689180"/>
              <a:gd name="connsiteX29" fmla="*/ 832602 w 980884"/>
              <a:gd name="connsiteY29" fmla="*/ 1285103 h 1689180"/>
              <a:gd name="connsiteX30" fmla="*/ 791413 w 980884"/>
              <a:gd name="connsiteY30" fmla="*/ 1466336 h 1689180"/>
              <a:gd name="connsiteX31" fmla="*/ 832602 w 980884"/>
              <a:gd name="connsiteY31" fmla="*/ 1672282 h 1689180"/>
              <a:gd name="connsiteX0" fmla="*/ 832602 w 980884"/>
              <a:gd name="connsiteY0" fmla="*/ 1672282 h 1698565"/>
              <a:gd name="connsiteX1" fmla="*/ 577229 w 980884"/>
              <a:gd name="connsiteY1" fmla="*/ 1691332 h 1698565"/>
              <a:gd name="connsiteX2" fmla="*/ 544278 w 980884"/>
              <a:gd name="connsiteY2" fmla="*/ 1631092 h 1698565"/>
              <a:gd name="connsiteX3" fmla="*/ 544278 w 980884"/>
              <a:gd name="connsiteY3" fmla="*/ 1565190 h 1698565"/>
              <a:gd name="connsiteX4" fmla="*/ 486613 w 980884"/>
              <a:gd name="connsiteY4" fmla="*/ 1672282 h 1698565"/>
              <a:gd name="connsiteX5" fmla="*/ 420711 w 980884"/>
              <a:gd name="connsiteY5" fmla="*/ 1672282 h 1698565"/>
              <a:gd name="connsiteX6" fmla="*/ 255954 w 980884"/>
              <a:gd name="connsiteY6" fmla="*/ 1672282 h 1698565"/>
              <a:gd name="connsiteX7" fmla="*/ 214765 w 980884"/>
              <a:gd name="connsiteY7" fmla="*/ 1631092 h 1698565"/>
              <a:gd name="connsiteX8" fmla="*/ 214765 w 980884"/>
              <a:gd name="connsiteY8" fmla="*/ 1466336 h 1698565"/>
              <a:gd name="connsiteX9" fmla="*/ 91197 w 980884"/>
              <a:gd name="connsiteY9" fmla="*/ 1202725 h 1698565"/>
              <a:gd name="connsiteX10" fmla="*/ 8819 w 980884"/>
              <a:gd name="connsiteY10" fmla="*/ 1037968 h 1698565"/>
              <a:gd name="connsiteX11" fmla="*/ 8819 w 980884"/>
              <a:gd name="connsiteY11" fmla="*/ 766119 h 1698565"/>
              <a:gd name="connsiteX12" fmla="*/ 66484 w 980884"/>
              <a:gd name="connsiteY12" fmla="*/ 593125 h 1698565"/>
              <a:gd name="connsiteX13" fmla="*/ 190051 w 980884"/>
              <a:gd name="connsiteY13" fmla="*/ 444844 h 1698565"/>
              <a:gd name="connsiteX14" fmla="*/ 354808 w 980884"/>
              <a:gd name="connsiteY14" fmla="*/ 436606 h 1698565"/>
              <a:gd name="connsiteX15" fmla="*/ 404235 w 980884"/>
              <a:gd name="connsiteY15" fmla="*/ 329514 h 1698565"/>
              <a:gd name="connsiteX16" fmla="*/ 338332 w 980884"/>
              <a:gd name="connsiteY16" fmla="*/ 214184 h 1698565"/>
              <a:gd name="connsiteX17" fmla="*/ 395997 w 980884"/>
              <a:gd name="connsiteY17" fmla="*/ 65903 h 1698565"/>
              <a:gd name="connsiteX18" fmla="*/ 552516 w 980884"/>
              <a:gd name="connsiteY18" fmla="*/ 0 h 1698565"/>
              <a:gd name="connsiteX19" fmla="*/ 651370 w 980884"/>
              <a:gd name="connsiteY19" fmla="*/ 65903 h 1698565"/>
              <a:gd name="connsiteX20" fmla="*/ 692559 w 980884"/>
              <a:gd name="connsiteY20" fmla="*/ 172995 h 1698565"/>
              <a:gd name="connsiteX21" fmla="*/ 676084 w 980884"/>
              <a:gd name="connsiteY21" fmla="*/ 304800 h 1698565"/>
              <a:gd name="connsiteX22" fmla="*/ 601943 w 980884"/>
              <a:gd name="connsiteY22" fmla="*/ 354228 h 1698565"/>
              <a:gd name="connsiteX23" fmla="*/ 610181 w 980884"/>
              <a:gd name="connsiteY23" fmla="*/ 453082 h 1698565"/>
              <a:gd name="connsiteX24" fmla="*/ 758462 w 980884"/>
              <a:gd name="connsiteY24" fmla="*/ 486033 h 1698565"/>
              <a:gd name="connsiteX25" fmla="*/ 947932 w 980884"/>
              <a:gd name="connsiteY25" fmla="*/ 568411 h 1698565"/>
              <a:gd name="connsiteX26" fmla="*/ 956170 w 980884"/>
              <a:gd name="connsiteY26" fmla="*/ 790833 h 1698565"/>
              <a:gd name="connsiteX27" fmla="*/ 980884 w 980884"/>
              <a:gd name="connsiteY27" fmla="*/ 980303 h 1698565"/>
              <a:gd name="connsiteX28" fmla="*/ 956170 w 980884"/>
              <a:gd name="connsiteY28" fmla="*/ 1136822 h 1698565"/>
              <a:gd name="connsiteX29" fmla="*/ 832602 w 980884"/>
              <a:gd name="connsiteY29" fmla="*/ 1285103 h 1698565"/>
              <a:gd name="connsiteX30" fmla="*/ 791413 w 980884"/>
              <a:gd name="connsiteY30" fmla="*/ 1466336 h 1698565"/>
              <a:gd name="connsiteX31" fmla="*/ 832602 w 980884"/>
              <a:gd name="connsiteY31" fmla="*/ 1672282 h 1698565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6613 w 980884"/>
              <a:gd name="connsiteY4" fmla="*/ 16722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72282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5954 w 980884"/>
              <a:gd name="connsiteY6" fmla="*/ 1672282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20711 w 980884"/>
              <a:gd name="connsiteY5" fmla="*/ 168815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77229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  <a:gd name="connsiteX0" fmla="*/ 826252 w 980884"/>
              <a:gd name="connsiteY0" fmla="*/ 1688157 h 1708213"/>
              <a:gd name="connsiteX1" fmla="*/ 561354 w 980884"/>
              <a:gd name="connsiteY1" fmla="*/ 1691332 h 1708213"/>
              <a:gd name="connsiteX2" fmla="*/ 544278 w 980884"/>
              <a:gd name="connsiteY2" fmla="*/ 1631092 h 1708213"/>
              <a:gd name="connsiteX3" fmla="*/ 544278 w 980884"/>
              <a:gd name="connsiteY3" fmla="*/ 1565190 h 1708213"/>
              <a:gd name="connsiteX4" fmla="*/ 483438 w 980884"/>
              <a:gd name="connsiteY4" fmla="*/ 1684982 h 1708213"/>
              <a:gd name="connsiteX5" fmla="*/ 414361 w 980884"/>
              <a:gd name="connsiteY5" fmla="*/ 1694507 h 1708213"/>
              <a:gd name="connsiteX6" fmla="*/ 259129 w 980884"/>
              <a:gd name="connsiteY6" fmla="*/ 1694507 h 1708213"/>
              <a:gd name="connsiteX7" fmla="*/ 214765 w 980884"/>
              <a:gd name="connsiteY7" fmla="*/ 1631092 h 1708213"/>
              <a:gd name="connsiteX8" fmla="*/ 214765 w 980884"/>
              <a:gd name="connsiteY8" fmla="*/ 1466336 h 1708213"/>
              <a:gd name="connsiteX9" fmla="*/ 91197 w 980884"/>
              <a:gd name="connsiteY9" fmla="*/ 1202725 h 1708213"/>
              <a:gd name="connsiteX10" fmla="*/ 8819 w 980884"/>
              <a:gd name="connsiteY10" fmla="*/ 1037968 h 1708213"/>
              <a:gd name="connsiteX11" fmla="*/ 8819 w 980884"/>
              <a:gd name="connsiteY11" fmla="*/ 766119 h 1708213"/>
              <a:gd name="connsiteX12" fmla="*/ 66484 w 980884"/>
              <a:gd name="connsiteY12" fmla="*/ 593125 h 1708213"/>
              <a:gd name="connsiteX13" fmla="*/ 190051 w 980884"/>
              <a:gd name="connsiteY13" fmla="*/ 444844 h 1708213"/>
              <a:gd name="connsiteX14" fmla="*/ 354808 w 980884"/>
              <a:gd name="connsiteY14" fmla="*/ 436606 h 1708213"/>
              <a:gd name="connsiteX15" fmla="*/ 404235 w 980884"/>
              <a:gd name="connsiteY15" fmla="*/ 329514 h 1708213"/>
              <a:gd name="connsiteX16" fmla="*/ 338332 w 980884"/>
              <a:gd name="connsiteY16" fmla="*/ 214184 h 1708213"/>
              <a:gd name="connsiteX17" fmla="*/ 395997 w 980884"/>
              <a:gd name="connsiteY17" fmla="*/ 65903 h 1708213"/>
              <a:gd name="connsiteX18" fmla="*/ 552516 w 980884"/>
              <a:gd name="connsiteY18" fmla="*/ 0 h 1708213"/>
              <a:gd name="connsiteX19" fmla="*/ 651370 w 980884"/>
              <a:gd name="connsiteY19" fmla="*/ 65903 h 1708213"/>
              <a:gd name="connsiteX20" fmla="*/ 692559 w 980884"/>
              <a:gd name="connsiteY20" fmla="*/ 172995 h 1708213"/>
              <a:gd name="connsiteX21" fmla="*/ 676084 w 980884"/>
              <a:gd name="connsiteY21" fmla="*/ 304800 h 1708213"/>
              <a:gd name="connsiteX22" fmla="*/ 601943 w 980884"/>
              <a:gd name="connsiteY22" fmla="*/ 354228 h 1708213"/>
              <a:gd name="connsiteX23" fmla="*/ 610181 w 980884"/>
              <a:gd name="connsiteY23" fmla="*/ 453082 h 1708213"/>
              <a:gd name="connsiteX24" fmla="*/ 758462 w 980884"/>
              <a:gd name="connsiteY24" fmla="*/ 486033 h 1708213"/>
              <a:gd name="connsiteX25" fmla="*/ 947932 w 980884"/>
              <a:gd name="connsiteY25" fmla="*/ 568411 h 1708213"/>
              <a:gd name="connsiteX26" fmla="*/ 956170 w 980884"/>
              <a:gd name="connsiteY26" fmla="*/ 790833 h 1708213"/>
              <a:gd name="connsiteX27" fmla="*/ 980884 w 980884"/>
              <a:gd name="connsiteY27" fmla="*/ 980303 h 1708213"/>
              <a:gd name="connsiteX28" fmla="*/ 956170 w 980884"/>
              <a:gd name="connsiteY28" fmla="*/ 1136822 h 1708213"/>
              <a:gd name="connsiteX29" fmla="*/ 832602 w 980884"/>
              <a:gd name="connsiteY29" fmla="*/ 1285103 h 1708213"/>
              <a:gd name="connsiteX30" fmla="*/ 791413 w 980884"/>
              <a:gd name="connsiteY30" fmla="*/ 1466336 h 1708213"/>
              <a:gd name="connsiteX31" fmla="*/ 826252 w 980884"/>
              <a:gd name="connsiteY31" fmla="*/ 1688157 h 17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80884" h="1708213">
                <a:moveTo>
                  <a:pt x="826252" y="1688157"/>
                </a:moveTo>
                <a:cubicBezTo>
                  <a:pt x="787909" y="1725656"/>
                  <a:pt x="608350" y="1700843"/>
                  <a:pt x="561354" y="1691332"/>
                </a:cubicBezTo>
                <a:cubicBezTo>
                  <a:pt x="514358" y="1681821"/>
                  <a:pt x="547124" y="1652116"/>
                  <a:pt x="544278" y="1631092"/>
                </a:cubicBezTo>
                <a:cubicBezTo>
                  <a:pt x="541432" y="1610068"/>
                  <a:pt x="554418" y="1556208"/>
                  <a:pt x="544278" y="1565190"/>
                </a:cubicBezTo>
                <a:cubicBezTo>
                  <a:pt x="534138" y="1574172"/>
                  <a:pt x="505091" y="1663429"/>
                  <a:pt x="483438" y="1684982"/>
                </a:cubicBezTo>
                <a:cubicBezTo>
                  <a:pt x="461785" y="1706535"/>
                  <a:pt x="451746" y="1692920"/>
                  <a:pt x="414361" y="1694507"/>
                </a:cubicBezTo>
                <a:cubicBezTo>
                  <a:pt x="376976" y="1696094"/>
                  <a:pt x="292395" y="1705076"/>
                  <a:pt x="259129" y="1694507"/>
                </a:cubicBezTo>
                <a:cubicBezTo>
                  <a:pt x="225863" y="1683938"/>
                  <a:pt x="222159" y="1669120"/>
                  <a:pt x="214765" y="1631092"/>
                </a:cubicBezTo>
                <a:cubicBezTo>
                  <a:pt x="207371" y="1593064"/>
                  <a:pt x="235360" y="1537730"/>
                  <a:pt x="214765" y="1466336"/>
                </a:cubicBezTo>
                <a:cubicBezTo>
                  <a:pt x="194170" y="1394941"/>
                  <a:pt x="125521" y="1274120"/>
                  <a:pt x="91197" y="1202725"/>
                </a:cubicBezTo>
                <a:cubicBezTo>
                  <a:pt x="56873" y="1131330"/>
                  <a:pt x="22549" y="1110736"/>
                  <a:pt x="8819" y="1037968"/>
                </a:cubicBezTo>
                <a:cubicBezTo>
                  <a:pt x="-4911" y="965200"/>
                  <a:pt x="-792" y="840259"/>
                  <a:pt x="8819" y="766119"/>
                </a:cubicBezTo>
                <a:cubicBezTo>
                  <a:pt x="18430" y="691979"/>
                  <a:pt x="36279" y="646671"/>
                  <a:pt x="66484" y="593125"/>
                </a:cubicBezTo>
                <a:cubicBezTo>
                  <a:pt x="96689" y="539579"/>
                  <a:pt x="141997" y="470931"/>
                  <a:pt x="190051" y="444844"/>
                </a:cubicBezTo>
                <a:cubicBezTo>
                  <a:pt x="238105" y="418757"/>
                  <a:pt x="319111" y="455828"/>
                  <a:pt x="354808" y="436606"/>
                </a:cubicBezTo>
                <a:cubicBezTo>
                  <a:pt x="390505" y="417384"/>
                  <a:pt x="406981" y="366584"/>
                  <a:pt x="404235" y="329514"/>
                </a:cubicBezTo>
                <a:cubicBezTo>
                  <a:pt x="401489" y="292444"/>
                  <a:pt x="339705" y="258119"/>
                  <a:pt x="338332" y="214184"/>
                </a:cubicBezTo>
                <a:cubicBezTo>
                  <a:pt x="336959" y="170249"/>
                  <a:pt x="360300" y="101600"/>
                  <a:pt x="395997" y="65903"/>
                </a:cubicBezTo>
                <a:cubicBezTo>
                  <a:pt x="431694" y="30206"/>
                  <a:pt x="509954" y="0"/>
                  <a:pt x="552516" y="0"/>
                </a:cubicBezTo>
                <a:cubicBezTo>
                  <a:pt x="595078" y="0"/>
                  <a:pt x="628030" y="37071"/>
                  <a:pt x="651370" y="65903"/>
                </a:cubicBezTo>
                <a:cubicBezTo>
                  <a:pt x="674710" y="94735"/>
                  <a:pt x="688440" y="133179"/>
                  <a:pt x="692559" y="172995"/>
                </a:cubicBezTo>
                <a:cubicBezTo>
                  <a:pt x="696678" y="212811"/>
                  <a:pt x="691187" y="274594"/>
                  <a:pt x="676084" y="304800"/>
                </a:cubicBezTo>
                <a:cubicBezTo>
                  <a:pt x="660981" y="335005"/>
                  <a:pt x="612927" y="329515"/>
                  <a:pt x="601943" y="354228"/>
                </a:cubicBezTo>
                <a:cubicBezTo>
                  <a:pt x="590959" y="378941"/>
                  <a:pt x="584094" y="431114"/>
                  <a:pt x="610181" y="453082"/>
                </a:cubicBezTo>
                <a:cubicBezTo>
                  <a:pt x="636267" y="475049"/>
                  <a:pt x="702170" y="466812"/>
                  <a:pt x="758462" y="486033"/>
                </a:cubicBezTo>
                <a:cubicBezTo>
                  <a:pt x="814754" y="505254"/>
                  <a:pt x="914981" y="517611"/>
                  <a:pt x="947932" y="568411"/>
                </a:cubicBezTo>
                <a:cubicBezTo>
                  <a:pt x="980883" y="619211"/>
                  <a:pt x="950678" y="722184"/>
                  <a:pt x="956170" y="790833"/>
                </a:cubicBezTo>
                <a:cubicBezTo>
                  <a:pt x="961662" y="859482"/>
                  <a:pt x="980884" y="922638"/>
                  <a:pt x="980884" y="980303"/>
                </a:cubicBezTo>
                <a:cubicBezTo>
                  <a:pt x="980884" y="1037968"/>
                  <a:pt x="980884" y="1086022"/>
                  <a:pt x="956170" y="1136822"/>
                </a:cubicBezTo>
                <a:cubicBezTo>
                  <a:pt x="931456" y="1187622"/>
                  <a:pt x="860061" y="1230184"/>
                  <a:pt x="832602" y="1285103"/>
                </a:cubicBezTo>
                <a:cubicBezTo>
                  <a:pt x="805143" y="1340022"/>
                  <a:pt x="792471" y="1399160"/>
                  <a:pt x="791413" y="1466336"/>
                </a:cubicBezTo>
                <a:cubicBezTo>
                  <a:pt x="790355" y="1533512"/>
                  <a:pt x="864595" y="1650658"/>
                  <a:pt x="826252" y="1688157"/>
                </a:cubicBezTo>
                <a:close/>
              </a:path>
            </a:pathLst>
          </a:custGeom>
          <a:blipFill>
            <a:blip r:embed="rId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1" name="Freeform: Shape 85">
            <a:extLst>
              <a:ext uri="{FF2B5EF4-FFF2-40B4-BE49-F238E27FC236}">
                <a16:creationId xmlns:a16="http://schemas.microsoft.com/office/drawing/2014/main" id="{5F417AA9-FC04-4268-9811-412429853318}"/>
              </a:ext>
            </a:extLst>
          </p:cNvPr>
          <p:cNvSpPr/>
          <p:nvPr/>
        </p:nvSpPr>
        <p:spPr>
          <a:xfrm>
            <a:off x="8185354" y="4864151"/>
            <a:ext cx="1226865" cy="1489597"/>
          </a:xfrm>
          <a:custGeom>
            <a:avLst/>
            <a:gdLst>
              <a:gd name="connsiteX0" fmla="*/ 173191 w 1224545"/>
              <a:gd name="connsiteY0" fmla="*/ 1479834 h 1489597"/>
              <a:gd name="connsiteX1" fmla="*/ 74337 w 1224545"/>
              <a:gd name="connsiteY1" fmla="*/ 1405693 h 1489597"/>
              <a:gd name="connsiteX2" fmla="*/ 49623 w 1224545"/>
              <a:gd name="connsiteY2" fmla="*/ 1265650 h 1489597"/>
              <a:gd name="connsiteX3" fmla="*/ 66099 w 1224545"/>
              <a:gd name="connsiteY3" fmla="*/ 1142082 h 1489597"/>
              <a:gd name="connsiteX4" fmla="*/ 196 w 1224545"/>
              <a:gd name="connsiteY4" fmla="*/ 1034990 h 1489597"/>
              <a:gd name="connsiteX5" fmla="*/ 90813 w 1224545"/>
              <a:gd name="connsiteY5" fmla="*/ 680763 h 1489597"/>
              <a:gd name="connsiteX6" fmla="*/ 296759 w 1224545"/>
              <a:gd name="connsiteY6" fmla="*/ 565434 h 1489597"/>
              <a:gd name="connsiteX7" fmla="*/ 461515 w 1224545"/>
              <a:gd name="connsiteY7" fmla="*/ 483055 h 1489597"/>
              <a:gd name="connsiteX8" fmla="*/ 370899 w 1224545"/>
              <a:gd name="connsiteY8" fmla="*/ 285347 h 1489597"/>
              <a:gd name="connsiteX9" fmla="*/ 379137 w 1224545"/>
              <a:gd name="connsiteY9" fmla="*/ 128828 h 1489597"/>
              <a:gd name="connsiteX10" fmla="*/ 502704 w 1224545"/>
              <a:gd name="connsiteY10" fmla="*/ 13499 h 1489597"/>
              <a:gd name="connsiteX11" fmla="*/ 708650 w 1224545"/>
              <a:gd name="connsiteY11" fmla="*/ 29974 h 1489597"/>
              <a:gd name="connsiteX12" fmla="*/ 758077 w 1224545"/>
              <a:gd name="connsiteY12" fmla="*/ 260634 h 1489597"/>
              <a:gd name="connsiteX13" fmla="*/ 683937 w 1224545"/>
              <a:gd name="connsiteY13" fmla="*/ 359488 h 1489597"/>
              <a:gd name="connsiteX14" fmla="*/ 683937 w 1224545"/>
              <a:gd name="connsiteY14" fmla="*/ 474818 h 1489597"/>
              <a:gd name="connsiteX15" fmla="*/ 881645 w 1224545"/>
              <a:gd name="connsiteY15" fmla="*/ 532482 h 1489597"/>
              <a:gd name="connsiteX16" fmla="*/ 1038164 w 1224545"/>
              <a:gd name="connsiteY16" fmla="*/ 606623 h 1489597"/>
              <a:gd name="connsiteX17" fmla="*/ 1112304 w 1224545"/>
              <a:gd name="connsiteY17" fmla="*/ 820807 h 1489597"/>
              <a:gd name="connsiteX18" fmla="*/ 1104067 w 1224545"/>
              <a:gd name="connsiteY18" fmla="*/ 886709 h 1489597"/>
              <a:gd name="connsiteX19" fmla="*/ 1211159 w 1224545"/>
              <a:gd name="connsiteY19" fmla="*/ 1076180 h 1489597"/>
              <a:gd name="connsiteX20" fmla="*/ 1211159 w 1224545"/>
              <a:gd name="connsiteY20" fmla="*/ 1207985 h 1489597"/>
              <a:gd name="connsiteX21" fmla="*/ 1104067 w 1224545"/>
              <a:gd name="connsiteY21" fmla="*/ 1348028 h 1489597"/>
              <a:gd name="connsiteX22" fmla="*/ 1038164 w 1224545"/>
              <a:gd name="connsiteY22" fmla="*/ 1479834 h 1489597"/>
              <a:gd name="connsiteX23" fmla="*/ 1013450 w 1224545"/>
              <a:gd name="connsiteY23" fmla="*/ 1479834 h 1489597"/>
              <a:gd name="connsiteX24" fmla="*/ 173191 w 1224545"/>
              <a:gd name="connsiteY24" fmla="*/ 1479834 h 1489597"/>
              <a:gd name="connsiteX0" fmla="*/ 174120 w 1225474"/>
              <a:gd name="connsiteY0" fmla="*/ 1479834 h 1489597"/>
              <a:gd name="connsiteX1" fmla="*/ 75266 w 1225474"/>
              <a:gd name="connsiteY1" fmla="*/ 1405693 h 1489597"/>
              <a:gd name="connsiteX2" fmla="*/ 50552 w 1225474"/>
              <a:gd name="connsiteY2" fmla="*/ 1265650 h 1489597"/>
              <a:gd name="connsiteX3" fmla="*/ 41628 w 1225474"/>
              <a:gd name="connsiteY3" fmla="*/ 1142082 h 1489597"/>
              <a:gd name="connsiteX4" fmla="*/ 1125 w 1225474"/>
              <a:gd name="connsiteY4" fmla="*/ 1034990 h 1489597"/>
              <a:gd name="connsiteX5" fmla="*/ 91742 w 1225474"/>
              <a:gd name="connsiteY5" fmla="*/ 680763 h 1489597"/>
              <a:gd name="connsiteX6" fmla="*/ 297688 w 1225474"/>
              <a:gd name="connsiteY6" fmla="*/ 565434 h 1489597"/>
              <a:gd name="connsiteX7" fmla="*/ 462444 w 1225474"/>
              <a:gd name="connsiteY7" fmla="*/ 483055 h 1489597"/>
              <a:gd name="connsiteX8" fmla="*/ 371828 w 1225474"/>
              <a:gd name="connsiteY8" fmla="*/ 285347 h 1489597"/>
              <a:gd name="connsiteX9" fmla="*/ 380066 w 1225474"/>
              <a:gd name="connsiteY9" fmla="*/ 128828 h 1489597"/>
              <a:gd name="connsiteX10" fmla="*/ 503633 w 1225474"/>
              <a:gd name="connsiteY10" fmla="*/ 13499 h 1489597"/>
              <a:gd name="connsiteX11" fmla="*/ 709579 w 1225474"/>
              <a:gd name="connsiteY11" fmla="*/ 29974 h 1489597"/>
              <a:gd name="connsiteX12" fmla="*/ 759006 w 1225474"/>
              <a:gd name="connsiteY12" fmla="*/ 260634 h 1489597"/>
              <a:gd name="connsiteX13" fmla="*/ 684866 w 1225474"/>
              <a:gd name="connsiteY13" fmla="*/ 359488 h 1489597"/>
              <a:gd name="connsiteX14" fmla="*/ 684866 w 1225474"/>
              <a:gd name="connsiteY14" fmla="*/ 474818 h 1489597"/>
              <a:gd name="connsiteX15" fmla="*/ 882574 w 1225474"/>
              <a:gd name="connsiteY15" fmla="*/ 532482 h 1489597"/>
              <a:gd name="connsiteX16" fmla="*/ 1039093 w 1225474"/>
              <a:gd name="connsiteY16" fmla="*/ 606623 h 1489597"/>
              <a:gd name="connsiteX17" fmla="*/ 1113233 w 1225474"/>
              <a:gd name="connsiteY17" fmla="*/ 820807 h 1489597"/>
              <a:gd name="connsiteX18" fmla="*/ 1104996 w 1225474"/>
              <a:gd name="connsiteY18" fmla="*/ 886709 h 1489597"/>
              <a:gd name="connsiteX19" fmla="*/ 1212088 w 1225474"/>
              <a:gd name="connsiteY19" fmla="*/ 1076180 h 1489597"/>
              <a:gd name="connsiteX20" fmla="*/ 1212088 w 1225474"/>
              <a:gd name="connsiteY20" fmla="*/ 1207985 h 1489597"/>
              <a:gd name="connsiteX21" fmla="*/ 1104996 w 1225474"/>
              <a:gd name="connsiteY21" fmla="*/ 1348028 h 1489597"/>
              <a:gd name="connsiteX22" fmla="*/ 1039093 w 1225474"/>
              <a:gd name="connsiteY22" fmla="*/ 1479834 h 1489597"/>
              <a:gd name="connsiteX23" fmla="*/ 1014379 w 1225474"/>
              <a:gd name="connsiteY23" fmla="*/ 1479834 h 1489597"/>
              <a:gd name="connsiteX24" fmla="*/ 174120 w 1225474"/>
              <a:gd name="connsiteY24" fmla="*/ 1479834 h 1489597"/>
              <a:gd name="connsiteX0" fmla="*/ 175511 w 1226865"/>
              <a:gd name="connsiteY0" fmla="*/ 1479834 h 1489597"/>
              <a:gd name="connsiteX1" fmla="*/ 76657 w 1226865"/>
              <a:gd name="connsiteY1" fmla="*/ 1405693 h 1489597"/>
              <a:gd name="connsiteX2" fmla="*/ 51943 w 1226865"/>
              <a:gd name="connsiteY2" fmla="*/ 1265650 h 1489597"/>
              <a:gd name="connsiteX3" fmla="*/ 43019 w 1226865"/>
              <a:gd name="connsiteY3" fmla="*/ 1142082 h 1489597"/>
              <a:gd name="connsiteX4" fmla="*/ 2516 w 1226865"/>
              <a:gd name="connsiteY4" fmla="*/ 1034990 h 1489597"/>
              <a:gd name="connsiteX5" fmla="*/ 124883 w 1226865"/>
              <a:gd name="connsiteY5" fmla="*/ 693463 h 1489597"/>
              <a:gd name="connsiteX6" fmla="*/ 299079 w 1226865"/>
              <a:gd name="connsiteY6" fmla="*/ 565434 h 1489597"/>
              <a:gd name="connsiteX7" fmla="*/ 463835 w 1226865"/>
              <a:gd name="connsiteY7" fmla="*/ 483055 h 1489597"/>
              <a:gd name="connsiteX8" fmla="*/ 373219 w 1226865"/>
              <a:gd name="connsiteY8" fmla="*/ 285347 h 1489597"/>
              <a:gd name="connsiteX9" fmla="*/ 381457 w 1226865"/>
              <a:gd name="connsiteY9" fmla="*/ 128828 h 1489597"/>
              <a:gd name="connsiteX10" fmla="*/ 505024 w 1226865"/>
              <a:gd name="connsiteY10" fmla="*/ 13499 h 1489597"/>
              <a:gd name="connsiteX11" fmla="*/ 710970 w 1226865"/>
              <a:gd name="connsiteY11" fmla="*/ 29974 h 1489597"/>
              <a:gd name="connsiteX12" fmla="*/ 760397 w 1226865"/>
              <a:gd name="connsiteY12" fmla="*/ 260634 h 1489597"/>
              <a:gd name="connsiteX13" fmla="*/ 686257 w 1226865"/>
              <a:gd name="connsiteY13" fmla="*/ 359488 h 1489597"/>
              <a:gd name="connsiteX14" fmla="*/ 686257 w 1226865"/>
              <a:gd name="connsiteY14" fmla="*/ 474818 h 1489597"/>
              <a:gd name="connsiteX15" fmla="*/ 883965 w 1226865"/>
              <a:gd name="connsiteY15" fmla="*/ 532482 h 1489597"/>
              <a:gd name="connsiteX16" fmla="*/ 1040484 w 1226865"/>
              <a:gd name="connsiteY16" fmla="*/ 606623 h 1489597"/>
              <a:gd name="connsiteX17" fmla="*/ 1114624 w 1226865"/>
              <a:gd name="connsiteY17" fmla="*/ 820807 h 1489597"/>
              <a:gd name="connsiteX18" fmla="*/ 1106387 w 1226865"/>
              <a:gd name="connsiteY18" fmla="*/ 886709 h 1489597"/>
              <a:gd name="connsiteX19" fmla="*/ 1213479 w 1226865"/>
              <a:gd name="connsiteY19" fmla="*/ 1076180 h 1489597"/>
              <a:gd name="connsiteX20" fmla="*/ 1213479 w 1226865"/>
              <a:gd name="connsiteY20" fmla="*/ 1207985 h 1489597"/>
              <a:gd name="connsiteX21" fmla="*/ 1106387 w 1226865"/>
              <a:gd name="connsiteY21" fmla="*/ 1348028 h 1489597"/>
              <a:gd name="connsiteX22" fmla="*/ 1040484 w 1226865"/>
              <a:gd name="connsiteY22" fmla="*/ 1479834 h 1489597"/>
              <a:gd name="connsiteX23" fmla="*/ 1015770 w 1226865"/>
              <a:gd name="connsiteY23" fmla="*/ 1479834 h 1489597"/>
              <a:gd name="connsiteX24" fmla="*/ 175511 w 1226865"/>
              <a:gd name="connsiteY24" fmla="*/ 1479834 h 148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26865" h="1489597">
                <a:moveTo>
                  <a:pt x="175511" y="1479834"/>
                </a:moveTo>
                <a:cubicBezTo>
                  <a:pt x="136381" y="1460612"/>
                  <a:pt x="97252" y="1441390"/>
                  <a:pt x="76657" y="1405693"/>
                </a:cubicBezTo>
                <a:cubicBezTo>
                  <a:pt x="56062" y="1369996"/>
                  <a:pt x="57549" y="1309585"/>
                  <a:pt x="51943" y="1265650"/>
                </a:cubicBezTo>
                <a:cubicBezTo>
                  <a:pt x="46337" y="1221715"/>
                  <a:pt x="51257" y="1180525"/>
                  <a:pt x="43019" y="1142082"/>
                </a:cubicBezTo>
                <a:cubicBezTo>
                  <a:pt x="34781" y="1103639"/>
                  <a:pt x="-11128" y="1109760"/>
                  <a:pt x="2516" y="1034990"/>
                </a:cubicBezTo>
                <a:cubicBezTo>
                  <a:pt x="16160" y="960220"/>
                  <a:pt x="75456" y="771722"/>
                  <a:pt x="124883" y="693463"/>
                </a:cubicBezTo>
                <a:cubicBezTo>
                  <a:pt x="174310" y="615204"/>
                  <a:pt x="242587" y="600502"/>
                  <a:pt x="299079" y="565434"/>
                </a:cubicBezTo>
                <a:cubicBezTo>
                  <a:pt x="355571" y="530366"/>
                  <a:pt x="451478" y="529736"/>
                  <a:pt x="463835" y="483055"/>
                </a:cubicBezTo>
                <a:cubicBezTo>
                  <a:pt x="476192" y="436374"/>
                  <a:pt x="386949" y="344385"/>
                  <a:pt x="373219" y="285347"/>
                </a:cubicBezTo>
                <a:cubicBezTo>
                  <a:pt x="359489" y="226309"/>
                  <a:pt x="359490" y="174136"/>
                  <a:pt x="381457" y="128828"/>
                </a:cubicBezTo>
                <a:cubicBezTo>
                  <a:pt x="403425" y="83520"/>
                  <a:pt x="450105" y="29975"/>
                  <a:pt x="505024" y="13499"/>
                </a:cubicBezTo>
                <a:cubicBezTo>
                  <a:pt x="559943" y="-2977"/>
                  <a:pt x="668408" y="-11215"/>
                  <a:pt x="710970" y="29974"/>
                </a:cubicBezTo>
                <a:cubicBezTo>
                  <a:pt x="753532" y="71163"/>
                  <a:pt x="764516" y="205715"/>
                  <a:pt x="760397" y="260634"/>
                </a:cubicBezTo>
                <a:cubicBezTo>
                  <a:pt x="756278" y="315553"/>
                  <a:pt x="698614" y="323791"/>
                  <a:pt x="686257" y="359488"/>
                </a:cubicBezTo>
                <a:cubicBezTo>
                  <a:pt x="673900" y="395185"/>
                  <a:pt x="653306" y="445986"/>
                  <a:pt x="686257" y="474818"/>
                </a:cubicBezTo>
                <a:cubicBezTo>
                  <a:pt x="719208" y="503650"/>
                  <a:pt x="824927" y="510514"/>
                  <a:pt x="883965" y="532482"/>
                </a:cubicBezTo>
                <a:cubicBezTo>
                  <a:pt x="943003" y="554450"/>
                  <a:pt x="1002041" y="558569"/>
                  <a:pt x="1040484" y="606623"/>
                </a:cubicBezTo>
                <a:cubicBezTo>
                  <a:pt x="1078927" y="654677"/>
                  <a:pt x="1103640" y="774126"/>
                  <a:pt x="1114624" y="820807"/>
                </a:cubicBezTo>
                <a:cubicBezTo>
                  <a:pt x="1125608" y="867488"/>
                  <a:pt x="1089911" y="844147"/>
                  <a:pt x="1106387" y="886709"/>
                </a:cubicBezTo>
                <a:cubicBezTo>
                  <a:pt x="1122863" y="929271"/>
                  <a:pt x="1195630" y="1022634"/>
                  <a:pt x="1213479" y="1076180"/>
                </a:cubicBezTo>
                <a:cubicBezTo>
                  <a:pt x="1231328" y="1129726"/>
                  <a:pt x="1231328" y="1162677"/>
                  <a:pt x="1213479" y="1207985"/>
                </a:cubicBezTo>
                <a:cubicBezTo>
                  <a:pt x="1195630" y="1253293"/>
                  <a:pt x="1135220" y="1302720"/>
                  <a:pt x="1106387" y="1348028"/>
                </a:cubicBezTo>
                <a:cubicBezTo>
                  <a:pt x="1077555" y="1393336"/>
                  <a:pt x="1055587" y="1457866"/>
                  <a:pt x="1040484" y="1479834"/>
                </a:cubicBezTo>
                <a:cubicBezTo>
                  <a:pt x="1025381" y="1501802"/>
                  <a:pt x="1015770" y="1479834"/>
                  <a:pt x="1015770" y="1479834"/>
                </a:cubicBezTo>
                <a:lnTo>
                  <a:pt x="175511" y="1479834"/>
                </a:lnTo>
                <a:close/>
              </a:path>
            </a:pathLst>
          </a:custGeom>
          <a:blipFill>
            <a:blip r:embed="rId8"/>
            <a:tile tx="0" ty="0" sx="100000" sy="100000" flip="none" algn="tl"/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3228DB0-45D2-48B1-B3B2-66EE8ECBE745}"/>
              </a:ext>
            </a:extLst>
          </p:cNvPr>
          <p:cNvSpPr/>
          <p:nvPr/>
        </p:nvSpPr>
        <p:spPr>
          <a:xfrm>
            <a:off x="7998816" y="4552268"/>
            <a:ext cx="3445122" cy="181189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9275FB9-2207-468F-986A-A3877E8C12AE}"/>
              </a:ext>
            </a:extLst>
          </p:cNvPr>
          <p:cNvSpPr/>
          <p:nvPr/>
        </p:nvSpPr>
        <p:spPr>
          <a:xfrm>
            <a:off x="10748734" y="5863703"/>
            <a:ext cx="328174" cy="43360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D3EFE51-1C64-4023-86FA-E45C9B1D724D}"/>
              </a:ext>
            </a:extLst>
          </p:cNvPr>
          <p:cNvSpPr txBox="1"/>
          <p:nvPr/>
        </p:nvSpPr>
        <p:spPr>
          <a:xfrm>
            <a:off x="10560996" y="5568181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7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A46ED36-FB52-4A74-AD29-D240ACC1D887}"/>
              </a:ext>
            </a:extLst>
          </p:cNvPr>
          <p:cNvSpPr/>
          <p:nvPr/>
        </p:nvSpPr>
        <p:spPr>
          <a:xfrm>
            <a:off x="9456346" y="4647975"/>
            <a:ext cx="713861" cy="43360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C2A0D40-AC44-4BC8-AC09-5EDBD68101C3}"/>
              </a:ext>
            </a:extLst>
          </p:cNvPr>
          <p:cNvSpPr txBox="1"/>
          <p:nvPr/>
        </p:nvSpPr>
        <p:spPr>
          <a:xfrm>
            <a:off x="9545509" y="506811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3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084D27A-1BAF-4E96-8229-0D7823B67C11}"/>
              </a:ext>
            </a:extLst>
          </p:cNvPr>
          <p:cNvSpPr txBox="1"/>
          <p:nvPr/>
        </p:nvSpPr>
        <p:spPr>
          <a:xfrm>
            <a:off x="5269223" y="9396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5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F99998B-769F-40BE-9620-B2D12231496B}"/>
              </a:ext>
            </a:extLst>
          </p:cNvPr>
          <p:cNvSpPr txBox="1"/>
          <p:nvPr/>
        </p:nvSpPr>
        <p:spPr>
          <a:xfrm>
            <a:off x="4689271" y="1593405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8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E52CC6B-FD42-4C80-84AA-EE07B2F14526}"/>
              </a:ext>
            </a:extLst>
          </p:cNvPr>
          <p:cNvSpPr txBox="1"/>
          <p:nvPr/>
        </p:nvSpPr>
        <p:spPr>
          <a:xfrm>
            <a:off x="6283071" y="213665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2</a:t>
            </a:r>
            <a:endParaRPr lang="en-US" sz="1400">
              <a:latin typeface="Arial"/>
              <a:cs typeface="Arial"/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947" y="1833431"/>
            <a:ext cx="240620" cy="459893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238B34F8-1198-4E0B-B83C-AAC1F32F5797}"/>
              </a:ext>
            </a:extLst>
          </p:cNvPr>
          <p:cNvSpPr/>
          <p:nvPr/>
        </p:nvSpPr>
        <p:spPr>
          <a:xfrm>
            <a:off x="4665280" y="3716860"/>
            <a:ext cx="2549610" cy="1916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5933406-0A6F-40D4-A37C-17C512365278}"/>
              </a:ext>
            </a:extLst>
          </p:cNvPr>
          <p:cNvSpPr txBox="1"/>
          <p:nvPr/>
        </p:nvSpPr>
        <p:spPr>
          <a:xfrm>
            <a:off x="5098528" y="3974482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3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F7A0F3-14C1-47B5-90C2-F98C38B9971F}"/>
              </a:ext>
            </a:extLst>
          </p:cNvPr>
          <p:cNvSpPr txBox="1"/>
          <p:nvPr/>
        </p:nvSpPr>
        <p:spPr>
          <a:xfrm>
            <a:off x="5916888" y="419355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>
                <a:latin typeface="Arial"/>
                <a:cs typeface="Arial"/>
              </a:rPr>
              <a:t>Patch 7</a:t>
            </a:r>
            <a:endParaRPr lang="en-US" sz="1400">
              <a:latin typeface="Arial"/>
              <a:cs typeface="Arial"/>
            </a:endParaRPr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212" y="4216833"/>
            <a:ext cx="743934" cy="475772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224" y="4469828"/>
            <a:ext cx="362114" cy="459910"/>
          </a:xfrm>
          <a:prstGeom prst="rect">
            <a:avLst/>
          </a:prstGeom>
        </p:spPr>
      </p:pic>
      <p:sp>
        <p:nvSpPr>
          <p:cNvPr id="201" name="Rectangle 200">
            <a:extLst>
              <a:ext uri="{FF2B5EF4-FFF2-40B4-BE49-F238E27FC236}">
                <a16:creationId xmlns:a16="http://schemas.microsoft.com/office/drawing/2014/main" id="{DC4BA56F-F8F9-4F45-8760-86F4F06A77EC}"/>
              </a:ext>
            </a:extLst>
          </p:cNvPr>
          <p:cNvSpPr/>
          <p:nvPr/>
        </p:nvSpPr>
        <p:spPr>
          <a:xfrm>
            <a:off x="5798159" y="1327711"/>
            <a:ext cx="906163" cy="849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E678569-0CB9-4D76-ABEA-08F7F6A59B25}"/>
              </a:ext>
            </a:extLst>
          </p:cNvPr>
          <p:cNvSpPr txBox="1"/>
          <p:nvPr/>
        </p:nvSpPr>
        <p:spPr>
          <a:xfrm>
            <a:off x="5723103" y="1324679"/>
            <a:ext cx="1098355" cy="9002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50">
                <a:latin typeface="Arial"/>
                <a:cs typeface="Arial"/>
              </a:rPr>
              <a:t>2 2 2 2 2 2 2 2</a:t>
            </a:r>
          </a:p>
          <a:p>
            <a:r>
              <a:rPr lang="en-US" sz="1050">
                <a:latin typeface="Arial"/>
                <a:cs typeface="Arial"/>
              </a:rPr>
              <a:t>2 2 2 2 2 2 2 2</a:t>
            </a:r>
            <a:endParaRPr lang="en-US"/>
          </a:p>
          <a:p>
            <a:r>
              <a:rPr lang="en-US" sz="1050">
                <a:latin typeface="Arial"/>
                <a:cs typeface="Arial"/>
              </a:rPr>
              <a:t>2 2 2 2 2 2 2 2</a:t>
            </a:r>
            <a:endParaRPr lang="en-US"/>
          </a:p>
          <a:p>
            <a:r>
              <a:rPr lang="en-US" sz="1050">
                <a:latin typeface="Arial"/>
                <a:cs typeface="Arial"/>
              </a:rPr>
              <a:t>2 2 2 2 2 2 2 2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 sz="1050">
                <a:latin typeface="Arial"/>
                <a:cs typeface="Arial"/>
              </a:rPr>
              <a:t>2 2 2 2 2 2 2 2</a:t>
            </a:r>
            <a:endParaRPr lang="en-US"/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830" y="1181416"/>
            <a:ext cx="615062" cy="5905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52945" y="1216481"/>
            <a:ext cx="559190" cy="507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E678569-0CB9-4D76-ABEA-08F7F6A59B25}"/>
              </a:ext>
            </a:extLst>
          </p:cNvPr>
          <p:cNvSpPr txBox="1"/>
          <p:nvPr/>
        </p:nvSpPr>
        <p:spPr>
          <a:xfrm>
            <a:off x="5499353" y="1137872"/>
            <a:ext cx="731290" cy="6001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100">
                <a:latin typeface="Arial"/>
                <a:cs typeface="Arial"/>
              </a:rPr>
              <a:t>5 5 5 5 5</a:t>
            </a:r>
          </a:p>
          <a:p>
            <a:r>
              <a:rPr lang="fr-FR" sz="1100">
                <a:latin typeface="Arial"/>
                <a:cs typeface="Arial"/>
              </a:rPr>
              <a:t>5 5 5 5 5</a:t>
            </a:r>
          </a:p>
          <a:p>
            <a:r>
              <a:rPr lang="fr-FR" sz="1100">
                <a:latin typeface="Arial"/>
                <a:cs typeface="Arial"/>
              </a:rPr>
              <a:t>5 5 5 5 5</a:t>
            </a:r>
            <a:endParaRPr lang="en-US" sz="11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98414" y="1871641"/>
            <a:ext cx="165462" cy="375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E678569-0CB9-4D76-ABEA-08F7F6A59B25}"/>
              </a:ext>
            </a:extLst>
          </p:cNvPr>
          <p:cNvSpPr txBox="1"/>
          <p:nvPr/>
        </p:nvSpPr>
        <p:spPr>
          <a:xfrm>
            <a:off x="4947464" y="183018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8</a:t>
            </a:r>
          </a:p>
          <a:p>
            <a:r>
              <a:rPr lang="fr-FR" sz="1200">
                <a:latin typeface="Arial"/>
                <a:cs typeface="Arial"/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98528" y="4242960"/>
            <a:ext cx="624575" cy="42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E678569-0CB9-4D76-ABEA-08F7F6A59B25}"/>
              </a:ext>
            </a:extLst>
          </p:cNvPr>
          <p:cNvSpPr txBox="1"/>
          <p:nvPr/>
        </p:nvSpPr>
        <p:spPr>
          <a:xfrm>
            <a:off x="5006385" y="4241695"/>
            <a:ext cx="848309" cy="4308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100">
                <a:latin typeface="Arial"/>
                <a:cs typeface="Arial"/>
              </a:rPr>
              <a:t>3 3 3 3 3 3</a:t>
            </a:r>
          </a:p>
          <a:p>
            <a:r>
              <a:rPr lang="fr-FR" sz="1100">
                <a:latin typeface="Arial"/>
                <a:cs typeface="Arial"/>
              </a:rPr>
              <a:t>3 3 3 3 3 3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112135" y="4501333"/>
            <a:ext cx="319076" cy="400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E678569-0CB9-4D76-ABEA-08F7F6A59B25}"/>
              </a:ext>
            </a:extLst>
          </p:cNvPr>
          <p:cNvSpPr txBox="1"/>
          <p:nvPr/>
        </p:nvSpPr>
        <p:spPr>
          <a:xfrm>
            <a:off x="6023344" y="4463822"/>
            <a:ext cx="497252" cy="4308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100">
                <a:latin typeface="Arial"/>
                <a:cs typeface="Arial"/>
              </a:rPr>
              <a:t>7 7 7</a:t>
            </a:r>
          </a:p>
          <a:p>
            <a:r>
              <a:rPr lang="fr-FR" sz="1100">
                <a:latin typeface="Arial"/>
                <a:cs typeface="Arial"/>
              </a:rPr>
              <a:t>7 7 7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640" y="579495"/>
            <a:ext cx="615062" cy="59055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26" y="736457"/>
            <a:ext cx="939823" cy="89631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324" y="3109622"/>
            <a:ext cx="240620" cy="45989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4558" y="5853951"/>
            <a:ext cx="362114" cy="45991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885" y="4637812"/>
            <a:ext cx="743934" cy="4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9</cp:revision>
  <dcterms:created xsi:type="dcterms:W3CDTF">2019-03-26T16:46:57Z</dcterms:created>
  <dcterms:modified xsi:type="dcterms:W3CDTF">2021-01-12T10:36:43Z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