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notesMasterIdLst>
    <p:notesMasterId r:id="rId6"/>
  </p:notesMasterIdLst>
  <p:sldIdLst>
    <p:sldId id="2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8D50A-45A0-48F6-8AD9-0F53C3AA89D7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6192-731A-4C45-A4B8-78554846B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Illustration of VS creation with additive CSG (left) and interpolation (right)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6192-731A-4C45-A4B8-78554846B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8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6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8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F5C02-262D-4A5D-8B31-B89C1E5007F6}" type="datetimeFigureOut">
              <a:rPr lang="en-US" smtClean="0"/>
              <a:t>2021-01-12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FA23-EA42-4BE1-9797-75C919F3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D82057-6A02-41A8-B54E-7AD8E085DAC2}"/>
              </a:ext>
            </a:extLst>
          </p:cNvPr>
          <p:cNvSpPr/>
          <p:nvPr/>
        </p:nvSpPr>
        <p:spPr>
          <a:xfrm>
            <a:off x="2376125" y="1342024"/>
            <a:ext cx="724830" cy="903249"/>
          </a:xfrm>
          <a:custGeom>
            <a:avLst/>
            <a:gdLst>
              <a:gd name="connsiteX0" fmla="*/ 100361 w 724830"/>
              <a:gd name="connsiteY0" fmla="*/ 0 h 903249"/>
              <a:gd name="connsiteX1" fmla="*/ 0 w 724830"/>
              <a:gd name="connsiteY1" fmla="*/ 401444 h 903249"/>
              <a:gd name="connsiteX2" fmla="*/ 602166 w 724830"/>
              <a:gd name="connsiteY2" fmla="*/ 903249 h 903249"/>
              <a:gd name="connsiteX3" fmla="*/ 724830 w 724830"/>
              <a:gd name="connsiteY3" fmla="*/ 434897 h 903249"/>
              <a:gd name="connsiteX4" fmla="*/ 100361 w 724830"/>
              <a:gd name="connsiteY4" fmla="*/ 0 h 903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830" h="903249">
                <a:moveTo>
                  <a:pt x="100361" y="0"/>
                </a:moveTo>
                <a:lnTo>
                  <a:pt x="0" y="401444"/>
                </a:lnTo>
                <a:lnTo>
                  <a:pt x="602166" y="903249"/>
                </a:lnTo>
                <a:lnTo>
                  <a:pt x="724830" y="434897"/>
                </a:lnTo>
                <a:lnTo>
                  <a:pt x="100361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316E9C-1CD9-4354-BD40-F08CB2F2A16E}"/>
              </a:ext>
            </a:extLst>
          </p:cNvPr>
          <p:cNvSpPr/>
          <p:nvPr/>
        </p:nvSpPr>
        <p:spPr>
          <a:xfrm>
            <a:off x="2477660" y="1031648"/>
            <a:ext cx="858253" cy="762000"/>
          </a:xfrm>
          <a:custGeom>
            <a:avLst/>
            <a:gdLst>
              <a:gd name="connsiteX0" fmla="*/ 0 w 858253"/>
              <a:gd name="connsiteY0" fmla="*/ 312821 h 762000"/>
              <a:gd name="connsiteX1" fmla="*/ 216569 w 858253"/>
              <a:gd name="connsiteY1" fmla="*/ 0 h 762000"/>
              <a:gd name="connsiteX2" fmla="*/ 858253 w 858253"/>
              <a:gd name="connsiteY2" fmla="*/ 449179 h 762000"/>
              <a:gd name="connsiteX3" fmla="*/ 633663 w 858253"/>
              <a:gd name="connsiteY3" fmla="*/ 762000 h 762000"/>
              <a:gd name="connsiteX4" fmla="*/ 0 w 858253"/>
              <a:gd name="connsiteY4" fmla="*/ 312821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53" h="762000">
                <a:moveTo>
                  <a:pt x="0" y="312821"/>
                </a:moveTo>
                <a:lnTo>
                  <a:pt x="216569" y="0"/>
                </a:lnTo>
                <a:lnTo>
                  <a:pt x="858253" y="449179"/>
                </a:lnTo>
                <a:lnTo>
                  <a:pt x="633663" y="762000"/>
                </a:lnTo>
                <a:lnTo>
                  <a:pt x="0" y="31282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E01C46-442D-4C98-8A53-8FA3BDB4AF07}"/>
              </a:ext>
            </a:extLst>
          </p:cNvPr>
          <p:cNvSpPr/>
          <p:nvPr/>
        </p:nvSpPr>
        <p:spPr>
          <a:xfrm>
            <a:off x="2740175" y="1057278"/>
            <a:ext cx="835679" cy="531113"/>
          </a:xfrm>
          <a:custGeom>
            <a:avLst/>
            <a:gdLst>
              <a:gd name="connsiteX0" fmla="*/ 0 w 882315"/>
              <a:gd name="connsiteY0" fmla="*/ 0 h 569495"/>
              <a:gd name="connsiteX1" fmla="*/ 264694 w 882315"/>
              <a:gd name="connsiteY1" fmla="*/ 136358 h 569495"/>
              <a:gd name="connsiteX2" fmla="*/ 882315 w 882315"/>
              <a:gd name="connsiteY2" fmla="*/ 569495 h 569495"/>
              <a:gd name="connsiteX3" fmla="*/ 641684 w 882315"/>
              <a:gd name="connsiteY3" fmla="*/ 457200 h 569495"/>
              <a:gd name="connsiteX4" fmla="*/ 0 w 882315"/>
              <a:gd name="connsiteY4" fmla="*/ 0 h 5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315" h="569495">
                <a:moveTo>
                  <a:pt x="0" y="0"/>
                </a:moveTo>
                <a:lnTo>
                  <a:pt x="264694" y="136358"/>
                </a:lnTo>
                <a:lnTo>
                  <a:pt x="882315" y="569495"/>
                </a:lnTo>
                <a:lnTo>
                  <a:pt x="641684" y="45720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D9B3B0-98D8-4162-A05F-EEB8E485E2F7}"/>
              </a:ext>
            </a:extLst>
          </p:cNvPr>
          <p:cNvSpPr/>
          <p:nvPr/>
        </p:nvSpPr>
        <p:spPr>
          <a:xfrm>
            <a:off x="2991007" y="1802745"/>
            <a:ext cx="401053" cy="481263"/>
          </a:xfrm>
          <a:custGeom>
            <a:avLst/>
            <a:gdLst>
              <a:gd name="connsiteX0" fmla="*/ 0 w 401053"/>
              <a:gd name="connsiteY0" fmla="*/ 433137 h 481263"/>
              <a:gd name="connsiteX1" fmla="*/ 296779 w 401053"/>
              <a:gd name="connsiteY1" fmla="*/ 481263 h 481263"/>
              <a:gd name="connsiteX2" fmla="*/ 401053 w 401053"/>
              <a:gd name="connsiteY2" fmla="*/ 72190 h 481263"/>
              <a:gd name="connsiteX3" fmla="*/ 120316 w 401053"/>
              <a:gd name="connsiteY3" fmla="*/ 0 h 481263"/>
              <a:gd name="connsiteX4" fmla="*/ 0 w 401053"/>
              <a:gd name="connsiteY4" fmla="*/ 433137 h 48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053" h="481263">
                <a:moveTo>
                  <a:pt x="0" y="433137"/>
                </a:moveTo>
                <a:lnTo>
                  <a:pt x="296779" y="481263"/>
                </a:lnTo>
                <a:lnTo>
                  <a:pt x="401053" y="72190"/>
                </a:lnTo>
                <a:lnTo>
                  <a:pt x="120316" y="0"/>
                </a:lnTo>
                <a:lnTo>
                  <a:pt x="0" y="43313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F655663-6B54-4856-8BA5-E859432CF6D0}"/>
              </a:ext>
            </a:extLst>
          </p:cNvPr>
          <p:cNvSpPr/>
          <p:nvPr/>
        </p:nvSpPr>
        <p:spPr>
          <a:xfrm>
            <a:off x="3392060" y="1586177"/>
            <a:ext cx="184484" cy="280737"/>
          </a:xfrm>
          <a:custGeom>
            <a:avLst/>
            <a:gdLst>
              <a:gd name="connsiteX0" fmla="*/ 184484 w 184484"/>
              <a:gd name="connsiteY0" fmla="*/ 0 h 280737"/>
              <a:gd name="connsiteX1" fmla="*/ 0 w 184484"/>
              <a:gd name="connsiteY1" fmla="*/ 280737 h 28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484" h="280737">
                <a:moveTo>
                  <a:pt x="184484" y="0"/>
                </a:moveTo>
                <a:lnTo>
                  <a:pt x="0" y="2807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ED9DD5-B635-4EFB-9E81-6782FD4B8D4F}"/>
              </a:ext>
            </a:extLst>
          </p:cNvPr>
          <p:cNvSpPr/>
          <p:nvPr/>
        </p:nvSpPr>
        <p:spPr>
          <a:xfrm>
            <a:off x="3111323" y="1802745"/>
            <a:ext cx="288758" cy="128337"/>
          </a:xfrm>
          <a:custGeom>
            <a:avLst/>
            <a:gdLst>
              <a:gd name="connsiteX0" fmla="*/ 0 w 288758"/>
              <a:gd name="connsiteY0" fmla="*/ 0 h 128337"/>
              <a:gd name="connsiteX1" fmla="*/ 224590 w 288758"/>
              <a:gd name="connsiteY1" fmla="*/ 128337 h 128337"/>
              <a:gd name="connsiteX2" fmla="*/ 288758 w 288758"/>
              <a:gd name="connsiteY2" fmla="*/ 64169 h 12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758" h="128337">
                <a:moveTo>
                  <a:pt x="0" y="0"/>
                </a:moveTo>
                <a:lnTo>
                  <a:pt x="224590" y="128337"/>
                </a:lnTo>
                <a:lnTo>
                  <a:pt x="288758" y="64169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97B1B1-0BCA-4734-8728-B4040870E533}"/>
              </a:ext>
            </a:extLst>
          </p:cNvPr>
          <p:cNvSpPr/>
          <p:nvPr/>
        </p:nvSpPr>
        <p:spPr>
          <a:xfrm>
            <a:off x="2469639" y="1361587"/>
            <a:ext cx="914400" cy="513348"/>
          </a:xfrm>
          <a:custGeom>
            <a:avLst/>
            <a:gdLst>
              <a:gd name="connsiteX0" fmla="*/ 0 w 914400"/>
              <a:gd name="connsiteY0" fmla="*/ 0 h 513348"/>
              <a:gd name="connsiteX1" fmla="*/ 232611 w 914400"/>
              <a:gd name="connsiteY1" fmla="*/ 32085 h 513348"/>
              <a:gd name="connsiteX2" fmla="*/ 906379 w 914400"/>
              <a:gd name="connsiteY2" fmla="*/ 513348 h 513348"/>
              <a:gd name="connsiteX3" fmla="*/ 914400 w 914400"/>
              <a:gd name="connsiteY3" fmla="*/ 513348 h 51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13348">
                <a:moveTo>
                  <a:pt x="0" y="0"/>
                </a:moveTo>
                <a:lnTo>
                  <a:pt x="232611" y="32085"/>
                </a:lnTo>
                <a:lnTo>
                  <a:pt x="906379" y="513348"/>
                </a:lnTo>
                <a:lnTo>
                  <a:pt x="914400" y="513348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69C6D5-FB34-473C-B578-28073A67BB6B}"/>
              </a:ext>
            </a:extLst>
          </p:cNvPr>
          <p:cNvSpPr/>
          <p:nvPr/>
        </p:nvSpPr>
        <p:spPr>
          <a:xfrm>
            <a:off x="2525786" y="1153040"/>
            <a:ext cx="441158" cy="360947"/>
          </a:xfrm>
          <a:custGeom>
            <a:avLst/>
            <a:gdLst>
              <a:gd name="connsiteX0" fmla="*/ 441158 w 441158"/>
              <a:gd name="connsiteY0" fmla="*/ 0 h 360947"/>
              <a:gd name="connsiteX1" fmla="*/ 224590 w 441158"/>
              <a:gd name="connsiteY1" fmla="*/ 360947 h 360947"/>
              <a:gd name="connsiteX2" fmla="*/ 0 w 441158"/>
              <a:gd name="connsiteY2" fmla="*/ 240631 h 36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58" h="360947">
                <a:moveTo>
                  <a:pt x="441158" y="0"/>
                </a:moveTo>
                <a:lnTo>
                  <a:pt x="224590" y="360947"/>
                </a:lnTo>
                <a:lnTo>
                  <a:pt x="0" y="240631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8E61794-E79C-4C97-A6BD-764BF4F39A86}"/>
              </a:ext>
            </a:extLst>
          </p:cNvPr>
          <p:cNvSpPr/>
          <p:nvPr/>
        </p:nvSpPr>
        <p:spPr>
          <a:xfrm>
            <a:off x="1740858" y="2959935"/>
            <a:ext cx="1163053" cy="1387642"/>
          </a:xfrm>
          <a:custGeom>
            <a:avLst/>
            <a:gdLst>
              <a:gd name="connsiteX0" fmla="*/ 0 w 1163053"/>
              <a:gd name="connsiteY0" fmla="*/ 786063 h 1387642"/>
              <a:gd name="connsiteX1" fmla="*/ 826169 w 1163053"/>
              <a:gd name="connsiteY1" fmla="*/ 1387642 h 1387642"/>
              <a:gd name="connsiteX2" fmla="*/ 938463 w 1163053"/>
              <a:gd name="connsiteY2" fmla="*/ 818147 h 1387642"/>
              <a:gd name="connsiteX3" fmla="*/ 1163053 w 1163053"/>
              <a:gd name="connsiteY3" fmla="*/ 489284 h 1387642"/>
              <a:gd name="connsiteX4" fmla="*/ 409074 w 1163053"/>
              <a:gd name="connsiteY4" fmla="*/ 0 h 1387642"/>
              <a:gd name="connsiteX5" fmla="*/ 120316 w 1163053"/>
              <a:gd name="connsiteY5" fmla="*/ 320842 h 1387642"/>
              <a:gd name="connsiteX6" fmla="*/ 0 w 1163053"/>
              <a:gd name="connsiteY6" fmla="*/ 786063 h 138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053" h="1387642">
                <a:moveTo>
                  <a:pt x="0" y="786063"/>
                </a:moveTo>
                <a:lnTo>
                  <a:pt x="826169" y="1387642"/>
                </a:lnTo>
                <a:lnTo>
                  <a:pt x="938463" y="818147"/>
                </a:lnTo>
                <a:lnTo>
                  <a:pt x="1163053" y="489284"/>
                </a:lnTo>
                <a:lnTo>
                  <a:pt x="409074" y="0"/>
                </a:lnTo>
                <a:lnTo>
                  <a:pt x="120316" y="320842"/>
                </a:lnTo>
                <a:lnTo>
                  <a:pt x="0" y="78606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F0A1F6-002E-4F86-AA0F-5C23CB2FE6B8}"/>
              </a:ext>
            </a:extLst>
          </p:cNvPr>
          <p:cNvSpPr/>
          <p:nvPr/>
        </p:nvSpPr>
        <p:spPr>
          <a:xfrm>
            <a:off x="2559005" y="3449219"/>
            <a:ext cx="1259306" cy="1275347"/>
          </a:xfrm>
          <a:custGeom>
            <a:avLst/>
            <a:gdLst>
              <a:gd name="connsiteX0" fmla="*/ 0 w 1259306"/>
              <a:gd name="connsiteY0" fmla="*/ 906379 h 1275347"/>
              <a:gd name="connsiteX1" fmla="*/ 1010653 w 1259306"/>
              <a:gd name="connsiteY1" fmla="*/ 1275347 h 1275347"/>
              <a:gd name="connsiteX2" fmla="*/ 1130969 w 1259306"/>
              <a:gd name="connsiteY2" fmla="*/ 649705 h 1275347"/>
              <a:gd name="connsiteX3" fmla="*/ 1259306 w 1259306"/>
              <a:gd name="connsiteY3" fmla="*/ 304800 h 1275347"/>
              <a:gd name="connsiteX4" fmla="*/ 336885 w 1259306"/>
              <a:gd name="connsiteY4" fmla="*/ 0 h 1275347"/>
              <a:gd name="connsiteX5" fmla="*/ 112295 w 1259306"/>
              <a:gd name="connsiteY5" fmla="*/ 344905 h 1275347"/>
              <a:gd name="connsiteX6" fmla="*/ 0 w 1259306"/>
              <a:gd name="connsiteY6" fmla="*/ 906379 h 1275347"/>
              <a:gd name="connsiteX0" fmla="*/ 0 w 1259306"/>
              <a:gd name="connsiteY0" fmla="*/ 906379 h 1275347"/>
              <a:gd name="connsiteX1" fmla="*/ 1010653 w 1259306"/>
              <a:gd name="connsiteY1" fmla="*/ 1275347 h 1275347"/>
              <a:gd name="connsiteX2" fmla="*/ 1121444 w 1259306"/>
              <a:gd name="connsiteY2" fmla="*/ 671930 h 1275347"/>
              <a:gd name="connsiteX3" fmla="*/ 1259306 w 1259306"/>
              <a:gd name="connsiteY3" fmla="*/ 304800 h 1275347"/>
              <a:gd name="connsiteX4" fmla="*/ 336885 w 1259306"/>
              <a:gd name="connsiteY4" fmla="*/ 0 h 1275347"/>
              <a:gd name="connsiteX5" fmla="*/ 112295 w 1259306"/>
              <a:gd name="connsiteY5" fmla="*/ 344905 h 1275347"/>
              <a:gd name="connsiteX6" fmla="*/ 0 w 1259306"/>
              <a:gd name="connsiteY6" fmla="*/ 906379 h 127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9306" h="1275347">
                <a:moveTo>
                  <a:pt x="0" y="906379"/>
                </a:moveTo>
                <a:lnTo>
                  <a:pt x="1010653" y="1275347"/>
                </a:lnTo>
                <a:lnTo>
                  <a:pt x="1121444" y="671930"/>
                </a:lnTo>
                <a:lnTo>
                  <a:pt x="1259306" y="304800"/>
                </a:lnTo>
                <a:lnTo>
                  <a:pt x="336885" y="0"/>
                </a:lnTo>
                <a:lnTo>
                  <a:pt x="112295" y="344905"/>
                </a:lnTo>
                <a:lnTo>
                  <a:pt x="0" y="906379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1C61FF-0B2F-4D7F-B807-21712A568C24}"/>
              </a:ext>
            </a:extLst>
          </p:cNvPr>
          <p:cNvSpPr/>
          <p:nvPr/>
        </p:nvSpPr>
        <p:spPr>
          <a:xfrm>
            <a:off x="3569658" y="3765215"/>
            <a:ext cx="1283369" cy="1119772"/>
          </a:xfrm>
          <a:custGeom>
            <a:avLst/>
            <a:gdLst>
              <a:gd name="connsiteX0" fmla="*/ 0 w 1283369"/>
              <a:gd name="connsiteY0" fmla="*/ 954505 h 1122947"/>
              <a:gd name="connsiteX1" fmla="*/ 1227221 w 1283369"/>
              <a:gd name="connsiteY1" fmla="*/ 1122947 h 1122947"/>
              <a:gd name="connsiteX2" fmla="*/ 1283369 w 1283369"/>
              <a:gd name="connsiteY2" fmla="*/ 481263 h 1122947"/>
              <a:gd name="connsiteX3" fmla="*/ 1235242 w 1283369"/>
              <a:gd name="connsiteY3" fmla="*/ 104274 h 1122947"/>
              <a:gd name="connsiteX4" fmla="*/ 256674 w 1283369"/>
              <a:gd name="connsiteY4" fmla="*/ 0 h 1122947"/>
              <a:gd name="connsiteX5" fmla="*/ 104274 w 1283369"/>
              <a:gd name="connsiteY5" fmla="*/ 320842 h 1122947"/>
              <a:gd name="connsiteX6" fmla="*/ 0 w 1283369"/>
              <a:gd name="connsiteY6" fmla="*/ 954505 h 1122947"/>
              <a:gd name="connsiteX0" fmla="*/ 0 w 1283369"/>
              <a:gd name="connsiteY0" fmla="*/ 954505 h 1122947"/>
              <a:gd name="connsiteX1" fmla="*/ 1227221 w 1283369"/>
              <a:gd name="connsiteY1" fmla="*/ 1122947 h 1122947"/>
              <a:gd name="connsiteX2" fmla="*/ 1283369 w 1283369"/>
              <a:gd name="connsiteY2" fmla="*/ 481263 h 1122947"/>
              <a:gd name="connsiteX3" fmla="*/ 1235242 w 1283369"/>
              <a:gd name="connsiteY3" fmla="*/ 104274 h 1122947"/>
              <a:gd name="connsiteX4" fmla="*/ 256674 w 1283369"/>
              <a:gd name="connsiteY4" fmla="*/ 0 h 1122947"/>
              <a:gd name="connsiteX5" fmla="*/ 120316 w 1283369"/>
              <a:gd name="connsiteY5" fmla="*/ 336884 h 1122947"/>
              <a:gd name="connsiteX6" fmla="*/ 0 w 1283369"/>
              <a:gd name="connsiteY6" fmla="*/ 954505 h 1122947"/>
              <a:gd name="connsiteX0" fmla="*/ 0 w 1283369"/>
              <a:gd name="connsiteY0" fmla="*/ 941805 h 1110247"/>
              <a:gd name="connsiteX1" fmla="*/ 1227221 w 1283369"/>
              <a:gd name="connsiteY1" fmla="*/ 1110247 h 1110247"/>
              <a:gd name="connsiteX2" fmla="*/ 1283369 w 1283369"/>
              <a:gd name="connsiteY2" fmla="*/ 468563 h 1110247"/>
              <a:gd name="connsiteX3" fmla="*/ 1235242 w 1283369"/>
              <a:gd name="connsiteY3" fmla="*/ 91574 h 1110247"/>
              <a:gd name="connsiteX4" fmla="*/ 234449 w 1283369"/>
              <a:gd name="connsiteY4" fmla="*/ 0 h 1110247"/>
              <a:gd name="connsiteX5" fmla="*/ 120316 w 1283369"/>
              <a:gd name="connsiteY5" fmla="*/ 324184 h 1110247"/>
              <a:gd name="connsiteX6" fmla="*/ 0 w 1283369"/>
              <a:gd name="connsiteY6" fmla="*/ 941805 h 1110247"/>
              <a:gd name="connsiteX0" fmla="*/ 0 w 1283369"/>
              <a:gd name="connsiteY0" fmla="*/ 941805 h 1110247"/>
              <a:gd name="connsiteX1" fmla="*/ 1227221 w 1283369"/>
              <a:gd name="connsiteY1" fmla="*/ 1110247 h 1110247"/>
              <a:gd name="connsiteX2" fmla="*/ 1283369 w 1283369"/>
              <a:gd name="connsiteY2" fmla="*/ 468563 h 1110247"/>
              <a:gd name="connsiteX3" fmla="*/ 1235242 w 1283369"/>
              <a:gd name="connsiteY3" fmla="*/ 91574 h 1110247"/>
              <a:gd name="connsiteX4" fmla="*/ 234449 w 1283369"/>
              <a:gd name="connsiteY4" fmla="*/ 0 h 1110247"/>
              <a:gd name="connsiteX5" fmla="*/ 120316 w 1283369"/>
              <a:gd name="connsiteY5" fmla="*/ 336884 h 1110247"/>
              <a:gd name="connsiteX6" fmla="*/ 0 w 1283369"/>
              <a:gd name="connsiteY6" fmla="*/ 941805 h 1110247"/>
              <a:gd name="connsiteX0" fmla="*/ 0 w 1283369"/>
              <a:gd name="connsiteY0" fmla="*/ 941805 h 1110247"/>
              <a:gd name="connsiteX1" fmla="*/ 1227221 w 1283369"/>
              <a:gd name="connsiteY1" fmla="*/ 1110247 h 1110247"/>
              <a:gd name="connsiteX2" fmla="*/ 1283369 w 1283369"/>
              <a:gd name="connsiteY2" fmla="*/ 468563 h 1110247"/>
              <a:gd name="connsiteX3" fmla="*/ 1235242 w 1283369"/>
              <a:gd name="connsiteY3" fmla="*/ 91574 h 1110247"/>
              <a:gd name="connsiteX4" fmla="*/ 234449 w 1283369"/>
              <a:gd name="connsiteY4" fmla="*/ 0 h 1110247"/>
              <a:gd name="connsiteX5" fmla="*/ 107616 w 1283369"/>
              <a:gd name="connsiteY5" fmla="*/ 336884 h 1110247"/>
              <a:gd name="connsiteX6" fmla="*/ 0 w 1283369"/>
              <a:gd name="connsiteY6" fmla="*/ 941805 h 1110247"/>
              <a:gd name="connsiteX0" fmla="*/ 0 w 1283369"/>
              <a:gd name="connsiteY0" fmla="*/ 951330 h 1119772"/>
              <a:gd name="connsiteX1" fmla="*/ 1227221 w 1283369"/>
              <a:gd name="connsiteY1" fmla="*/ 1119772 h 1119772"/>
              <a:gd name="connsiteX2" fmla="*/ 1283369 w 1283369"/>
              <a:gd name="connsiteY2" fmla="*/ 478088 h 1119772"/>
              <a:gd name="connsiteX3" fmla="*/ 1235242 w 1283369"/>
              <a:gd name="connsiteY3" fmla="*/ 101099 h 1119772"/>
              <a:gd name="connsiteX4" fmla="*/ 231274 w 1283369"/>
              <a:gd name="connsiteY4" fmla="*/ 0 h 1119772"/>
              <a:gd name="connsiteX5" fmla="*/ 107616 w 1283369"/>
              <a:gd name="connsiteY5" fmla="*/ 346409 h 1119772"/>
              <a:gd name="connsiteX6" fmla="*/ 0 w 1283369"/>
              <a:gd name="connsiteY6" fmla="*/ 951330 h 111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369" h="1119772">
                <a:moveTo>
                  <a:pt x="0" y="951330"/>
                </a:moveTo>
                <a:lnTo>
                  <a:pt x="1227221" y="1119772"/>
                </a:lnTo>
                <a:lnTo>
                  <a:pt x="1283369" y="478088"/>
                </a:lnTo>
                <a:lnTo>
                  <a:pt x="1235242" y="101099"/>
                </a:lnTo>
                <a:lnTo>
                  <a:pt x="231274" y="0"/>
                </a:lnTo>
                <a:lnTo>
                  <a:pt x="107616" y="346409"/>
                </a:lnTo>
                <a:lnTo>
                  <a:pt x="0" y="95133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550CE1-E3B4-4283-BC89-D5DE5319251C}"/>
              </a:ext>
            </a:extLst>
          </p:cNvPr>
          <p:cNvSpPr/>
          <p:nvPr/>
        </p:nvSpPr>
        <p:spPr>
          <a:xfrm>
            <a:off x="2157953" y="2951914"/>
            <a:ext cx="2640263" cy="911058"/>
          </a:xfrm>
          <a:custGeom>
            <a:avLst/>
            <a:gdLst>
              <a:gd name="connsiteX0" fmla="*/ 0 w 2654968"/>
              <a:gd name="connsiteY0" fmla="*/ 0 h 898358"/>
              <a:gd name="connsiteX1" fmla="*/ 0 w 2654968"/>
              <a:gd name="connsiteY1" fmla="*/ 0 h 898358"/>
              <a:gd name="connsiteX2" fmla="*/ 256674 w 2654968"/>
              <a:gd name="connsiteY2" fmla="*/ 80210 h 898358"/>
              <a:gd name="connsiteX3" fmla="*/ 344905 w 2654968"/>
              <a:gd name="connsiteY3" fmla="*/ 112294 h 898358"/>
              <a:gd name="connsiteX4" fmla="*/ 376989 w 2654968"/>
              <a:gd name="connsiteY4" fmla="*/ 136358 h 898358"/>
              <a:gd name="connsiteX5" fmla="*/ 874295 w 2654968"/>
              <a:gd name="connsiteY5" fmla="*/ 441158 h 898358"/>
              <a:gd name="connsiteX6" fmla="*/ 1684421 w 2654968"/>
              <a:gd name="connsiteY6" fmla="*/ 705852 h 898358"/>
              <a:gd name="connsiteX7" fmla="*/ 2590800 w 2654968"/>
              <a:gd name="connsiteY7" fmla="*/ 826168 h 898358"/>
              <a:gd name="connsiteX8" fmla="*/ 2654968 w 2654968"/>
              <a:gd name="connsiteY8" fmla="*/ 898358 h 898358"/>
              <a:gd name="connsiteX9" fmla="*/ 1628274 w 2654968"/>
              <a:gd name="connsiteY9" fmla="*/ 810126 h 898358"/>
              <a:gd name="connsiteX10" fmla="*/ 729916 w 2654968"/>
              <a:gd name="connsiteY10" fmla="*/ 481263 h 898358"/>
              <a:gd name="connsiteX11" fmla="*/ 0 w 2654968"/>
              <a:gd name="connsiteY11" fmla="*/ 0 h 898358"/>
              <a:gd name="connsiteX0" fmla="*/ 0 w 2642268"/>
              <a:gd name="connsiteY0" fmla="*/ 0 h 911058"/>
              <a:gd name="connsiteX1" fmla="*/ 0 w 2642268"/>
              <a:gd name="connsiteY1" fmla="*/ 0 h 911058"/>
              <a:gd name="connsiteX2" fmla="*/ 256674 w 2642268"/>
              <a:gd name="connsiteY2" fmla="*/ 80210 h 911058"/>
              <a:gd name="connsiteX3" fmla="*/ 344905 w 2642268"/>
              <a:gd name="connsiteY3" fmla="*/ 112294 h 911058"/>
              <a:gd name="connsiteX4" fmla="*/ 376989 w 2642268"/>
              <a:gd name="connsiteY4" fmla="*/ 136358 h 911058"/>
              <a:gd name="connsiteX5" fmla="*/ 874295 w 2642268"/>
              <a:gd name="connsiteY5" fmla="*/ 441158 h 911058"/>
              <a:gd name="connsiteX6" fmla="*/ 1684421 w 2642268"/>
              <a:gd name="connsiteY6" fmla="*/ 705852 h 911058"/>
              <a:gd name="connsiteX7" fmla="*/ 2590800 w 2642268"/>
              <a:gd name="connsiteY7" fmla="*/ 826168 h 911058"/>
              <a:gd name="connsiteX8" fmla="*/ 2642268 w 2642268"/>
              <a:gd name="connsiteY8" fmla="*/ 911058 h 911058"/>
              <a:gd name="connsiteX9" fmla="*/ 1628274 w 2642268"/>
              <a:gd name="connsiteY9" fmla="*/ 810126 h 911058"/>
              <a:gd name="connsiteX10" fmla="*/ 729916 w 2642268"/>
              <a:gd name="connsiteY10" fmla="*/ 481263 h 911058"/>
              <a:gd name="connsiteX11" fmla="*/ 0 w 2642268"/>
              <a:gd name="connsiteY11" fmla="*/ 0 h 911058"/>
              <a:gd name="connsiteX0" fmla="*/ 0 w 2642268"/>
              <a:gd name="connsiteY0" fmla="*/ 0 h 911058"/>
              <a:gd name="connsiteX1" fmla="*/ 0 w 2642268"/>
              <a:gd name="connsiteY1" fmla="*/ 0 h 911058"/>
              <a:gd name="connsiteX2" fmla="*/ 256674 w 2642268"/>
              <a:gd name="connsiteY2" fmla="*/ 80210 h 911058"/>
              <a:gd name="connsiteX3" fmla="*/ 344905 w 2642268"/>
              <a:gd name="connsiteY3" fmla="*/ 112294 h 911058"/>
              <a:gd name="connsiteX4" fmla="*/ 376989 w 2642268"/>
              <a:gd name="connsiteY4" fmla="*/ 136358 h 911058"/>
              <a:gd name="connsiteX5" fmla="*/ 874295 w 2642268"/>
              <a:gd name="connsiteY5" fmla="*/ 441158 h 911058"/>
              <a:gd name="connsiteX6" fmla="*/ 1684421 w 2642268"/>
              <a:gd name="connsiteY6" fmla="*/ 705852 h 911058"/>
              <a:gd name="connsiteX7" fmla="*/ 2590800 w 2642268"/>
              <a:gd name="connsiteY7" fmla="*/ 826168 h 911058"/>
              <a:gd name="connsiteX8" fmla="*/ 2642268 w 2642268"/>
              <a:gd name="connsiteY8" fmla="*/ 911058 h 911058"/>
              <a:gd name="connsiteX9" fmla="*/ 1666402 w 2642268"/>
              <a:gd name="connsiteY9" fmla="*/ 819651 h 911058"/>
              <a:gd name="connsiteX10" fmla="*/ 729916 w 2642268"/>
              <a:gd name="connsiteY10" fmla="*/ 481263 h 911058"/>
              <a:gd name="connsiteX11" fmla="*/ 0 w 2642268"/>
              <a:gd name="connsiteY11" fmla="*/ 0 h 911058"/>
              <a:gd name="connsiteX0" fmla="*/ 0 w 2642268"/>
              <a:gd name="connsiteY0" fmla="*/ 0 h 911058"/>
              <a:gd name="connsiteX1" fmla="*/ 0 w 2642268"/>
              <a:gd name="connsiteY1" fmla="*/ 0 h 911058"/>
              <a:gd name="connsiteX2" fmla="*/ 256674 w 2642268"/>
              <a:gd name="connsiteY2" fmla="*/ 80210 h 911058"/>
              <a:gd name="connsiteX3" fmla="*/ 344905 w 2642268"/>
              <a:gd name="connsiteY3" fmla="*/ 112294 h 911058"/>
              <a:gd name="connsiteX4" fmla="*/ 376989 w 2642268"/>
              <a:gd name="connsiteY4" fmla="*/ 136358 h 911058"/>
              <a:gd name="connsiteX5" fmla="*/ 874295 w 2642268"/>
              <a:gd name="connsiteY5" fmla="*/ 441158 h 911058"/>
              <a:gd name="connsiteX6" fmla="*/ 1684421 w 2642268"/>
              <a:gd name="connsiteY6" fmla="*/ 705852 h 911058"/>
              <a:gd name="connsiteX7" fmla="*/ 2590800 w 2642268"/>
              <a:gd name="connsiteY7" fmla="*/ 826168 h 911058"/>
              <a:gd name="connsiteX8" fmla="*/ 2642268 w 2642268"/>
              <a:gd name="connsiteY8" fmla="*/ 911058 h 911058"/>
              <a:gd name="connsiteX9" fmla="*/ 1666402 w 2642268"/>
              <a:gd name="connsiteY9" fmla="*/ 819651 h 911058"/>
              <a:gd name="connsiteX10" fmla="*/ 745803 w 2642268"/>
              <a:gd name="connsiteY10" fmla="*/ 497138 h 911058"/>
              <a:gd name="connsiteX11" fmla="*/ 0 w 2642268"/>
              <a:gd name="connsiteY11" fmla="*/ 0 h 911058"/>
              <a:gd name="connsiteX0" fmla="*/ 0 w 2642268"/>
              <a:gd name="connsiteY0" fmla="*/ 0 h 911058"/>
              <a:gd name="connsiteX1" fmla="*/ 0 w 2642268"/>
              <a:gd name="connsiteY1" fmla="*/ 0 h 911058"/>
              <a:gd name="connsiteX2" fmla="*/ 256674 w 2642268"/>
              <a:gd name="connsiteY2" fmla="*/ 80210 h 911058"/>
              <a:gd name="connsiteX3" fmla="*/ 344905 w 2642268"/>
              <a:gd name="connsiteY3" fmla="*/ 112294 h 911058"/>
              <a:gd name="connsiteX4" fmla="*/ 376989 w 2642268"/>
              <a:gd name="connsiteY4" fmla="*/ 136358 h 911058"/>
              <a:gd name="connsiteX5" fmla="*/ 874295 w 2642268"/>
              <a:gd name="connsiteY5" fmla="*/ 441158 h 911058"/>
              <a:gd name="connsiteX6" fmla="*/ 1684421 w 2642268"/>
              <a:gd name="connsiteY6" fmla="*/ 705852 h 911058"/>
              <a:gd name="connsiteX7" fmla="*/ 2590800 w 2642268"/>
              <a:gd name="connsiteY7" fmla="*/ 826168 h 911058"/>
              <a:gd name="connsiteX8" fmla="*/ 2642268 w 2642268"/>
              <a:gd name="connsiteY8" fmla="*/ 911058 h 911058"/>
              <a:gd name="connsiteX9" fmla="*/ 1647338 w 2642268"/>
              <a:gd name="connsiteY9" fmla="*/ 810126 h 911058"/>
              <a:gd name="connsiteX10" fmla="*/ 745803 w 2642268"/>
              <a:gd name="connsiteY10" fmla="*/ 497138 h 911058"/>
              <a:gd name="connsiteX11" fmla="*/ 0 w 2642268"/>
              <a:gd name="connsiteY11" fmla="*/ 0 h 91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268" h="911058">
                <a:moveTo>
                  <a:pt x="0" y="0"/>
                </a:moveTo>
                <a:lnTo>
                  <a:pt x="0" y="0"/>
                </a:lnTo>
                <a:lnTo>
                  <a:pt x="256674" y="80210"/>
                </a:lnTo>
                <a:cubicBezTo>
                  <a:pt x="286084" y="90905"/>
                  <a:pt x="316547" y="99060"/>
                  <a:pt x="344905" y="112294"/>
                </a:cubicBezTo>
                <a:cubicBezTo>
                  <a:pt x="357019" y="117947"/>
                  <a:pt x="376989" y="136358"/>
                  <a:pt x="376989" y="136358"/>
                </a:cubicBezTo>
                <a:lnTo>
                  <a:pt x="874295" y="441158"/>
                </a:lnTo>
                <a:lnTo>
                  <a:pt x="1684421" y="705852"/>
                </a:lnTo>
                <a:lnTo>
                  <a:pt x="2590800" y="826168"/>
                </a:lnTo>
                <a:lnTo>
                  <a:pt x="2642268" y="911058"/>
                </a:lnTo>
                <a:lnTo>
                  <a:pt x="1647338" y="810126"/>
                </a:lnTo>
                <a:lnTo>
                  <a:pt x="745803" y="497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B2D074-B9C6-4CCE-AD52-2E3EA0762613}"/>
              </a:ext>
            </a:extLst>
          </p:cNvPr>
          <p:cNvCxnSpPr>
            <a:cxnSpLocks/>
          </p:cNvCxnSpPr>
          <p:nvPr/>
        </p:nvCxnSpPr>
        <p:spPr>
          <a:xfrm>
            <a:off x="1861174" y="3280777"/>
            <a:ext cx="818147" cy="49730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69724-1DCE-407E-A096-2E2F3AB722E8}"/>
              </a:ext>
            </a:extLst>
          </p:cNvPr>
          <p:cNvCxnSpPr>
            <a:cxnSpLocks/>
          </p:cNvCxnSpPr>
          <p:nvPr/>
        </p:nvCxnSpPr>
        <p:spPr>
          <a:xfrm>
            <a:off x="2680157" y="3785485"/>
            <a:ext cx="983979" cy="319571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83874E-FC2F-4AEB-B46F-D5F8B08C9A5D}"/>
              </a:ext>
            </a:extLst>
          </p:cNvPr>
          <p:cNvCxnSpPr>
            <a:cxnSpLocks/>
          </p:cNvCxnSpPr>
          <p:nvPr/>
        </p:nvCxnSpPr>
        <p:spPr>
          <a:xfrm>
            <a:off x="3677274" y="4111624"/>
            <a:ext cx="1175753" cy="13167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F31634-2CD2-44EA-A2F4-F46D4F450C9F}"/>
              </a:ext>
            </a:extLst>
          </p:cNvPr>
          <p:cNvCxnSpPr>
            <a:cxnSpLocks/>
          </p:cNvCxnSpPr>
          <p:nvPr/>
        </p:nvCxnSpPr>
        <p:spPr>
          <a:xfrm flipV="1">
            <a:off x="3800932" y="3657766"/>
            <a:ext cx="40164" cy="107449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AADBCA-DAE2-480E-82FC-ACA96A905DD4}"/>
              </a:ext>
            </a:extLst>
          </p:cNvPr>
          <p:cNvCxnSpPr>
            <a:cxnSpLocks/>
          </p:cNvCxnSpPr>
          <p:nvPr/>
        </p:nvCxnSpPr>
        <p:spPr>
          <a:xfrm flipV="1">
            <a:off x="2903190" y="3393072"/>
            <a:ext cx="128395" cy="5598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85F3CE-0396-4BB0-BCA4-9240E72B10DF}"/>
              </a:ext>
            </a:extLst>
          </p:cNvPr>
          <p:cNvSpPr/>
          <p:nvPr/>
        </p:nvSpPr>
        <p:spPr>
          <a:xfrm>
            <a:off x="1741694" y="2954420"/>
            <a:ext cx="1163053" cy="1393992"/>
          </a:xfrm>
          <a:custGeom>
            <a:avLst/>
            <a:gdLst>
              <a:gd name="connsiteX0" fmla="*/ 0 w 1163053"/>
              <a:gd name="connsiteY0" fmla="*/ 786063 h 1387642"/>
              <a:gd name="connsiteX1" fmla="*/ 826169 w 1163053"/>
              <a:gd name="connsiteY1" fmla="*/ 1387642 h 1387642"/>
              <a:gd name="connsiteX2" fmla="*/ 938463 w 1163053"/>
              <a:gd name="connsiteY2" fmla="*/ 818147 h 1387642"/>
              <a:gd name="connsiteX3" fmla="*/ 1163053 w 1163053"/>
              <a:gd name="connsiteY3" fmla="*/ 489284 h 1387642"/>
              <a:gd name="connsiteX4" fmla="*/ 409074 w 1163053"/>
              <a:gd name="connsiteY4" fmla="*/ 0 h 1387642"/>
              <a:gd name="connsiteX5" fmla="*/ 120316 w 1163053"/>
              <a:gd name="connsiteY5" fmla="*/ 320842 h 1387642"/>
              <a:gd name="connsiteX6" fmla="*/ 0 w 1163053"/>
              <a:gd name="connsiteY6" fmla="*/ 786063 h 1387642"/>
              <a:gd name="connsiteX0" fmla="*/ 0 w 1163053"/>
              <a:gd name="connsiteY0" fmla="*/ 792413 h 1393992"/>
              <a:gd name="connsiteX1" fmla="*/ 826169 w 1163053"/>
              <a:gd name="connsiteY1" fmla="*/ 1393992 h 1393992"/>
              <a:gd name="connsiteX2" fmla="*/ 938463 w 1163053"/>
              <a:gd name="connsiteY2" fmla="*/ 824497 h 1393992"/>
              <a:gd name="connsiteX3" fmla="*/ 1163053 w 1163053"/>
              <a:gd name="connsiteY3" fmla="*/ 495634 h 1393992"/>
              <a:gd name="connsiteX4" fmla="*/ 415424 w 1163053"/>
              <a:gd name="connsiteY4" fmla="*/ 0 h 1393992"/>
              <a:gd name="connsiteX5" fmla="*/ 120316 w 1163053"/>
              <a:gd name="connsiteY5" fmla="*/ 327192 h 1393992"/>
              <a:gd name="connsiteX6" fmla="*/ 0 w 1163053"/>
              <a:gd name="connsiteY6" fmla="*/ 792413 h 139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053" h="1393992">
                <a:moveTo>
                  <a:pt x="0" y="792413"/>
                </a:moveTo>
                <a:lnTo>
                  <a:pt x="826169" y="1393992"/>
                </a:lnTo>
                <a:lnTo>
                  <a:pt x="938463" y="824497"/>
                </a:lnTo>
                <a:lnTo>
                  <a:pt x="1163053" y="495634"/>
                </a:lnTo>
                <a:lnTo>
                  <a:pt x="415424" y="0"/>
                </a:lnTo>
                <a:lnTo>
                  <a:pt x="120316" y="327192"/>
                </a:lnTo>
                <a:lnTo>
                  <a:pt x="0" y="79241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B34FFE6-A5B2-462B-8330-E0E20824DA9A}"/>
              </a:ext>
            </a:extLst>
          </p:cNvPr>
          <p:cNvCxnSpPr>
            <a:cxnSpLocks/>
          </p:cNvCxnSpPr>
          <p:nvPr/>
        </p:nvCxnSpPr>
        <p:spPr>
          <a:xfrm>
            <a:off x="1862010" y="3281612"/>
            <a:ext cx="818147" cy="49730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5E2F0B-C9A9-45C1-9051-BE130A80A3F7}"/>
              </a:ext>
            </a:extLst>
          </p:cNvPr>
          <p:cNvSpPr txBox="1"/>
          <p:nvPr/>
        </p:nvSpPr>
        <p:spPr>
          <a:xfrm>
            <a:off x="1956605" y="2412880"/>
            <a:ext cx="257795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Elementary Shape ES= PS1 </a:t>
            </a:r>
            <a:r>
              <a:rPr lang="fr-FR" sz="900">
                <a:latin typeface="Arial"/>
                <a:cs typeface="Arial"/>
              </a:rPr>
              <a:t>U</a:t>
            </a:r>
            <a:r>
              <a:rPr lang="fr-FR" sz="1200">
                <a:latin typeface="Arial"/>
                <a:cs typeface="Arial"/>
              </a:rPr>
              <a:t> PS2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F00CFF-6330-4C2F-B77D-43B4C833A600}"/>
              </a:ext>
            </a:extLst>
          </p:cNvPr>
          <p:cNvSpPr txBox="1"/>
          <p:nvPr/>
        </p:nvSpPr>
        <p:spPr>
          <a:xfrm>
            <a:off x="1729024" y="4204939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ES1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EA7C00-D6DF-47D0-86B8-E0AEA0835B96}"/>
              </a:ext>
            </a:extLst>
          </p:cNvPr>
          <p:cNvSpPr txBox="1"/>
          <p:nvPr/>
        </p:nvSpPr>
        <p:spPr>
          <a:xfrm>
            <a:off x="2643553" y="4657877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ES2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4E87BA-633A-4D9D-A600-6187EBBB57C8}"/>
              </a:ext>
            </a:extLst>
          </p:cNvPr>
          <p:cNvSpPr txBox="1"/>
          <p:nvPr/>
        </p:nvSpPr>
        <p:spPr>
          <a:xfrm>
            <a:off x="3841096" y="4927097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ES3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9E9D83-30F9-40CB-9B33-8E9CE8586EA8}"/>
              </a:ext>
            </a:extLst>
          </p:cNvPr>
          <p:cNvSpPr txBox="1"/>
          <p:nvPr/>
        </p:nvSpPr>
        <p:spPr>
          <a:xfrm>
            <a:off x="3337193" y="1060485"/>
            <a:ext cx="213712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Primitive Shape PS (Cuboid)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E3616-543B-437B-8F62-802244E88C2C}"/>
              </a:ext>
            </a:extLst>
          </p:cNvPr>
          <p:cNvSpPr txBox="1"/>
          <p:nvPr/>
        </p:nvSpPr>
        <p:spPr>
          <a:xfrm>
            <a:off x="3825723" y="1621586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PS1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551CEA-D5AF-4753-B8FB-5702F9139555}"/>
              </a:ext>
            </a:extLst>
          </p:cNvPr>
          <p:cNvSpPr txBox="1"/>
          <p:nvPr/>
        </p:nvSpPr>
        <p:spPr>
          <a:xfrm>
            <a:off x="3390047" y="2017903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PS2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12B625-E781-412D-9A7F-80A5DA2AB756}"/>
              </a:ext>
            </a:extLst>
          </p:cNvPr>
          <p:cNvSpPr txBox="1"/>
          <p:nvPr/>
        </p:nvSpPr>
        <p:spPr>
          <a:xfrm>
            <a:off x="1893726" y="5378476"/>
            <a:ext cx="2786789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Viewing Space VS= ES1 </a:t>
            </a:r>
            <a:r>
              <a:rPr lang="fr-FR" sz="900">
                <a:latin typeface="Arial"/>
                <a:cs typeface="Arial"/>
              </a:rPr>
              <a:t>U</a:t>
            </a:r>
            <a:r>
              <a:rPr lang="fr-FR" sz="1200">
                <a:latin typeface="Arial"/>
                <a:cs typeface="Arial"/>
              </a:rPr>
              <a:t> ES2 </a:t>
            </a:r>
            <a:r>
              <a:rPr lang="fr-FR" sz="900">
                <a:latin typeface="Arial"/>
                <a:cs typeface="Arial"/>
              </a:rPr>
              <a:t>U</a:t>
            </a:r>
            <a:r>
              <a:rPr lang="fr-FR" sz="1200">
                <a:latin typeface="Arial"/>
                <a:cs typeface="Arial"/>
              </a:rPr>
              <a:t> ES3</a:t>
            </a:r>
            <a:endParaRPr lang="en-US" sz="1200">
              <a:latin typeface="Arial"/>
              <a:cs typeface="Arial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AB0886-E349-4305-A4B6-8D70BD7F2D71}"/>
              </a:ext>
            </a:extLst>
          </p:cNvPr>
          <p:cNvCxnSpPr/>
          <p:nvPr/>
        </p:nvCxnSpPr>
        <p:spPr>
          <a:xfrm flipV="1">
            <a:off x="4211342" y="3753754"/>
            <a:ext cx="53808" cy="60652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F7016B-378F-4971-AA09-3720D11E6A88}"/>
              </a:ext>
            </a:extLst>
          </p:cNvPr>
          <p:cNvCxnSpPr>
            <a:cxnSpLocks/>
          </p:cNvCxnSpPr>
          <p:nvPr/>
        </p:nvCxnSpPr>
        <p:spPr>
          <a:xfrm flipV="1">
            <a:off x="4266119" y="3446371"/>
            <a:ext cx="17049" cy="234255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3AF152B-41CA-412C-A29B-B33FC56F2F79}"/>
              </a:ext>
            </a:extLst>
          </p:cNvPr>
          <p:cNvCxnSpPr>
            <a:cxnSpLocks/>
          </p:cNvCxnSpPr>
          <p:nvPr/>
        </p:nvCxnSpPr>
        <p:spPr>
          <a:xfrm flipV="1">
            <a:off x="3198476" y="3603133"/>
            <a:ext cx="352123" cy="4701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27E835-E1C4-4E94-A7DD-7AD753C67043}"/>
              </a:ext>
            </a:extLst>
          </p:cNvPr>
          <p:cNvCxnSpPr>
            <a:cxnSpLocks/>
          </p:cNvCxnSpPr>
          <p:nvPr/>
        </p:nvCxnSpPr>
        <p:spPr>
          <a:xfrm flipV="1">
            <a:off x="3600485" y="3338873"/>
            <a:ext cx="145703" cy="198361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21C388-1DE6-41AF-ADB7-C05937211F9E}"/>
              </a:ext>
            </a:extLst>
          </p:cNvPr>
          <p:cNvCxnSpPr>
            <a:cxnSpLocks/>
          </p:cNvCxnSpPr>
          <p:nvPr/>
        </p:nvCxnSpPr>
        <p:spPr>
          <a:xfrm flipV="1">
            <a:off x="2300734" y="3328465"/>
            <a:ext cx="579671" cy="2802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5FEB2F-7958-4DA8-B495-22D53991AB72}"/>
              </a:ext>
            </a:extLst>
          </p:cNvPr>
          <p:cNvCxnSpPr>
            <a:cxnSpLocks/>
          </p:cNvCxnSpPr>
          <p:nvPr/>
        </p:nvCxnSpPr>
        <p:spPr>
          <a:xfrm flipV="1">
            <a:off x="2951913" y="3181215"/>
            <a:ext cx="246563" cy="121067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BE613E2-2255-472A-8367-F982C84A66B4}"/>
              </a:ext>
            </a:extLst>
          </p:cNvPr>
          <p:cNvSpPr/>
          <p:nvPr/>
        </p:nvSpPr>
        <p:spPr>
          <a:xfrm>
            <a:off x="6577284" y="2514766"/>
            <a:ext cx="517633" cy="6669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BD66368-FEEF-49B7-A5B4-E16F863DC824}"/>
              </a:ext>
            </a:extLst>
          </p:cNvPr>
          <p:cNvSpPr/>
          <p:nvPr/>
        </p:nvSpPr>
        <p:spPr>
          <a:xfrm>
            <a:off x="7226456" y="3272304"/>
            <a:ext cx="556260" cy="6961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8A38883-02A6-4A59-A78C-AA6787BA4893}"/>
              </a:ext>
            </a:extLst>
          </p:cNvPr>
          <p:cNvSpPr/>
          <p:nvPr/>
        </p:nvSpPr>
        <p:spPr>
          <a:xfrm>
            <a:off x="8284366" y="3968465"/>
            <a:ext cx="556260" cy="6961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418675F-9FBA-49A7-A2D5-068AE613A48F}"/>
              </a:ext>
            </a:extLst>
          </p:cNvPr>
          <p:cNvSpPr/>
          <p:nvPr/>
        </p:nvSpPr>
        <p:spPr>
          <a:xfrm>
            <a:off x="9680096" y="4316545"/>
            <a:ext cx="556260" cy="6961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588733C-A827-4F89-A939-30385EC46FCE}"/>
              </a:ext>
            </a:extLst>
          </p:cNvPr>
          <p:cNvSpPr/>
          <p:nvPr/>
        </p:nvSpPr>
        <p:spPr>
          <a:xfrm>
            <a:off x="6967376" y="2542840"/>
            <a:ext cx="2971800" cy="1767840"/>
          </a:xfrm>
          <a:custGeom>
            <a:avLst/>
            <a:gdLst>
              <a:gd name="connsiteX0" fmla="*/ 0 w 2971800"/>
              <a:gd name="connsiteY0" fmla="*/ 0 h 1767840"/>
              <a:gd name="connsiteX1" fmla="*/ 647700 w 2971800"/>
              <a:gd name="connsiteY1" fmla="*/ 762000 h 1767840"/>
              <a:gd name="connsiteX2" fmla="*/ 1668780 w 2971800"/>
              <a:gd name="connsiteY2" fmla="*/ 1424940 h 1767840"/>
              <a:gd name="connsiteX3" fmla="*/ 2971800 w 2971800"/>
              <a:gd name="connsiteY3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767840">
                <a:moveTo>
                  <a:pt x="0" y="0"/>
                </a:moveTo>
                <a:cubicBezTo>
                  <a:pt x="184785" y="262255"/>
                  <a:pt x="369570" y="524510"/>
                  <a:pt x="647700" y="762000"/>
                </a:cubicBezTo>
                <a:cubicBezTo>
                  <a:pt x="925830" y="999490"/>
                  <a:pt x="1281430" y="1257300"/>
                  <a:pt x="1668780" y="1424940"/>
                </a:cubicBezTo>
                <a:cubicBezTo>
                  <a:pt x="2056130" y="1592580"/>
                  <a:pt x="2802890" y="1737360"/>
                  <a:pt x="2971800" y="176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CF6E09E-E4D7-490C-B427-90C1E0C69E14}"/>
              </a:ext>
            </a:extLst>
          </p:cNvPr>
          <p:cNvSpPr/>
          <p:nvPr/>
        </p:nvSpPr>
        <p:spPr>
          <a:xfrm>
            <a:off x="6677816" y="3121960"/>
            <a:ext cx="3246120" cy="1897380"/>
          </a:xfrm>
          <a:custGeom>
            <a:avLst/>
            <a:gdLst>
              <a:gd name="connsiteX0" fmla="*/ 0 w 3246120"/>
              <a:gd name="connsiteY0" fmla="*/ 0 h 1897380"/>
              <a:gd name="connsiteX1" fmla="*/ 662940 w 3246120"/>
              <a:gd name="connsiteY1" fmla="*/ 792480 h 1897380"/>
              <a:gd name="connsiteX2" fmla="*/ 1821180 w 3246120"/>
              <a:gd name="connsiteY2" fmla="*/ 1539240 h 1897380"/>
              <a:gd name="connsiteX3" fmla="*/ 3246120 w 3246120"/>
              <a:gd name="connsiteY3" fmla="*/ 1897380 h 189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6120" h="1897380">
                <a:moveTo>
                  <a:pt x="0" y="0"/>
                </a:moveTo>
                <a:cubicBezTo>
                  <a:pt x="179705" y="267970"/>
                  <a:pt x="359410" y="535940"/>
                  <a:pt x="662940" y="792480"/>
                </a:cubicBezTo>
                <a:cubicBezTo>
                  <a:pt x="966470" y="1049020"/>
                  <a:pt x="1390650" y="1355090"/>
                  <a:pt x="1821180" y="1539240"/>
                </a:cubicBezTo>
                <a:cubicBezTo>
                  <a:pt x="2251710" y="1723390"/>
                  <a:pt x="3068320" y="1852930"/>
                  <a:pt x="3246120" y="18973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2F076B-468D-46BF-BF61-27AA06ADD908}"/>
              </a:ext>
            </a:extLst>
          </p:cNvPr>
          <p:cNvSpPr/>
          <p:nvPr/>
        </p:nvSpPr>
        <p:spPr>
          <a:xfrm>
            <a:off x="6778109" y="986000"/>
            <a:ext cx="517633" cy="66695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D77BF0-6A7A-43AD-81C6-E04464EDF694}"/>
              </a:ext>
            </a:extLst>
          </p:cNvPr>
          <p:cNvSpPr txBox="1"/>
          <p:nvPr/>
        </p:nvSpPr>
        <p:spPr>
          <a:xfrm>
            <a:off x="7392047" y="1117097"/>
            <a:ext cx="226536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Primitive Shape PS (Spheroid)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44DB09-A586-4EE1-B771-3810BB62EEC5}"/>
              </a:ext>
            </a:extLst>
          </p:cNvPr>
          <p:cNvSpPr txBox="1"/>
          <p:nvPr/>
        </p:nvSpPr>
        <p:spPr>
          <a:xfrm>
            <a:off x="6415073" y="5409998"/>
            <a:ext cx="397621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Viewing Space VS= interpolation (PS1, PS2, PS3, PS4)</a:t>
            </a:r>
            <a:endParaRPr lang="en-US" sz="1200">
              <a:latin typeface="Arial"/>
              <a:cs typeface="Arial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392F618-1F8B-45CD-8685-7C23F2A0747F}"/>
              </a:ext>
            </a:extLst>
          </p:cNvPr>
          <p:cNvCxnSpPr>
            <a:cxnSpLocks/>
          </p:cNvCxnSpPr>
          <p:nvPr/>
        </p:nvCxnSpPr>
        <p:spPr>
          <a:xfrm flipV="1">
            <a:off x="7556522" y="3469313"/>
            <a:ext cx="318201" cy="133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F62D21-092D-4BFA-B7E7-2968A173A10E}"/>
              </a:ext>
            </a:extLst>
          </p:cNvPr>
          <p:cNvCxnSpPr>
            <a:cxnSpLocks/>
          </p:cNvCxnSpPr>
          <p:nvPr/>
        </p:nvCxnSpPr>
        <p:spPr>
          <a:xfrm flipV="1">
            <a:off x="7874723" y="3259805"/>
            <a:ext cx="551485" cy="209509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99B68B2-6235-4E15-97FA-89F5137327C8}"/>
              </a:ext>
            </a:extLst>
          </p:cNvPr>
          <p:cNvCxnSpPr>
            <a:cxnSpLocks/>
          </p:cNvCxnSpPr>
          <p:nvPr/>
        </p:nvCxnSpPr>
        <p:spPr>
          <a:xfrm flipV="1">
            <a:off x="6798103" y="2832069"/>
            <a:ext cx="378210" cy="1683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A4017DF-9DD4-48C0-ADB4-069A924597D1}"/>
              </a:ext>
            </a:extLst>
          </p:cNvPr>
          <p:cNvCxnSpPr>
            <a:cxnSpLocks/>
          </p:cNvCxnSpPr>
          <p:nvPr/>
        </p:nvCxnSpPr>
        <p:spPr>
          <a:xfrm flipV="1">
            <a:off x="7176313" y="2779745"/>
            <a:ext cx="606403" cy="52324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D0FF096-73C3-44AC-8D2B-822C044C9894}"/>
              </a:ext>
            </a:extLst>
          </p:cNvPr>
          <p:cNvCxnSpPr>
            <a:cxnSpLocks/>
          </p:cNvCxnSpPr>
          <p:nvPr/>
        </p:nvCxnSpPr>
        <p:spPr>
          <a:xfrm flipH="1">
            <a:off x="8548791" y="4016475"/>
            <a:ext cx="238495" cy="3429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A3CC9C-383A-4B1F-9FB9-144F69EB207A}"/>
              </a:ext>
            </a:extLst>
          </p:cNvPr>
          <p:cNvCxnSpPr>
            <a:cxnSpLocks/>
          </p:cNvCxnSpPr>
          <p:nvPr/>
        </p:nvCxnSpPr>
        <p:spPr>
          <a:xfrm flipV="1">
            <a:off x="8787286" y="3661761"/>
            <a:ext cx="222613" cy="343293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D184FC-7A51-417B-BC52-FF37E7535D09}"/>
              </a:ext>
            </a:extLst>
          </p:cNvPr>
          <p:cNvCxnSpPr>
            <a:cxnSpLocks/>
          </p:cNvCxnSpPr>
          <p:nvPr/>
        </p:nvCxnSpPr>
        <p:spPr>
          <a:xfrm flipV="1">
            <a:off x="9931556" y="4316545"/>
            <a:ext cx="26670" cy="344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FB8C5FE-136A-4986-A03A-DA9DD0F93868}"/>
              </a:ext>
            </a:extLst>
          </p:cNvPr>
          <p:cNvCxnSpPr>
            <a:cxnSpLocks/>
          </p:cNvCxnSpPr>
          <p:nvPr/>
        </p:nvCxnSpPr>
        <p:spPr>
          <a:xfrm flipV="1">
            <a:off x="9944256" y="3965090"/>
            <a:ext cx="21590" cy="348523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0D58F1C-8D91-4956-BB14-0BA9EB6F3CC7}"/>
              </a:ext>
            </a:extLst>
          </p:cNvPr>
          <p:cNvSpPr txBox="1"/>
          <p:nvPr/>
        </p:nvSpPr>
        <p:spPr>
          <a:xfrm>
            <a:off x="6152196" y="2927280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PS1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11B185B-FB32-421B-B60D-5C2E24989882}"/>
              </a:ext>
            </a:extLst>
          </p:cNvPr>
          <p:cNvSpPr txBox="1"/>
          <p:nvPr/>
        </p:nvSpPr>
        <p:spPr>
          <a:xfrm>
            <a:off x="6921208" y="3899500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PS2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CC3E576-EF11-4700-AAC1-92C0B711E221}"/>
              </a:ext>
            </a:extLst>
          </p:cNvPr>
          <p:cNvSpPr txBox="1"/>
          <p:nvPr/>
        </p:nvSpPr>
        <p:spPr>
          <a:xfrm>
            <a:off x="8058984" y="4617384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PS3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6ACD922-5E60-4C24-9EF0-621C3C341811}"/>
              </a:ext>
            </a:extLst>
          </p:cNvPr>
          <p:cNvSpPr txBox="1"/>
          <p:nvPr/>
        </p:nvSpPr>
        <p:spPr>
          <a:xfrm>
            <a:off x="9648655" y="5030186"/>
            <a:ext cx="47481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200">
                <a:latin typeface="Arial"/>
                <a:cs typeface="Arial"/>
              </a:rPr>
              <a:t>PS4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CF2D64E-F4B6-4DD6-AC97-EFD1EDD40EAF}"/>
              </a:ext>
            </a:extLst>
          </p:cNvPr>
          <p:cNvSpPr/>
          <p:nvPr/>
        </p:nvSpPr>
        <p:spPr>
          <a:xfrm>
            <a:off x="7722021" y="3638866"/>
            <a:ext cx="556260" cy="69616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F1BDA50-DE57-42D8-9C31-CC3CC41C0CB8}"/>
              </a:ext>
            </a:extLst>
          </p:cNvPr>
          <p:cNvCxnSpPr>
            <a:cxnSpLocks/>
          </p:cNvCxnSpPr>
          <p:nvPr/>
        </p:nvCxnSpPr>
        <p:spPr>
          <a:xfrm flipV="1">
            <a:off x="7991272" y="3793595"/>
            <a:ext cx="333177" cy="18867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3BE0BF-67B7-4613-B3E2-A5E0FD3849D6}"/>
              </a:ext>
            </a:extLst>
          </p:cNvPr>
          <p:cNvCxnSpPr>
            <a:cxnSpLocks/>
          </p:cNvCxnSpPr>
          <p:nvPr/>
        </p:nvCxnSpPr>
        <p:spPr>
          <a:xfrm flipV="1">
            <a:off x="8301840" y="3560114"/>
            <a:ext cx="412701" cy="24320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C62E53-E9D8-495F-9BF3-2E7AF2244905}"/>
              </a:ext>
            </a:extLst>
          </p:cNvPr>
          <p:cNvCxnSpPr>
            <a:cxnSpLocks/>
          </p:cNvCxnSpPr>
          <p:nvPr/>
        </p:nvCxnSpPr>
        <p:spPr>
          <a:xfrm>
            <a:off x="3483584" y="1740557"/>
            <a:ext cx="158056" cy="62188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6B53D3A-DB25-40AB-B715-8E21578D0127}"/>
              </a:ext>
            </a:extLst>
          </p:cNvPr>
          <p:cNvCxnSpPr/>
          <p:nvPr/>
        </p:nvCxnSpPr>
        <p:spPr>
          <a:xfrm flipH="1" flipV="1">
            <a:off x="2991007" y="1537748"/>
            <a:ext cx="474704" cy="1969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C074EF1-95EE-4F48-AC44-8FEDA9DE3976}"/>
              </a:ext>
            </a:extLst>
          </p:cNvPr>
          <p:cNvCxnSpPr>
            <a:cxnSpLocks/>
          </p:cNvCxnSpPr>
          <p:nvPr/>
        </p:nvCxnSpPr>
        <p:spPr>
          <a:xfrm flipH="1" flipV="1">
            <a:off x="2919021" y="1934731"/>
            <a:ext cx="440404" cy="605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65580F5-FBEF-49C2-904A-E0A56961BCBF}"/>
              </a:ext>
            </a:extLst>
          </p:cNvPr>
          <p:cNvCxnSpPr>
            <a:cxnSpLocks/>
          </p:cNvCxnSpPr>
          <p:nvPr/>
        </p:nvCxnSpPr>
        <p:spPr>
          <a:xfrm>
            <a:off x="3359425" y="1999112"/>
            <a:ext cx="268027" cy="18791"/>
          </a:xfrm>
          <a:prstGeom prst="line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93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F0DD9400F54D954C9A7C2427A94A" ma:contentTypeVersion="13" ma:contentTypeDescription="Create a new document." ma:contentTypeScope="" ma:versionID="eb935924ef2a159d0563b60c48e4104f">
  <xsd:schema xmlns:xsd="http://www.w3.org/2001/XMLSchema" xmlns:xs="http://www.w3.org/2001/XMLSchema" xmlns:p="http://schemas.microsoft.com/office/2006/metadata/properties" xmlns:ns3="b4ad8c07-7b94-407c-a4af-bce09d822d03" xmlns:ns4="3b932f13-25ad-4a41-b9e0-2b7e71729ec4" targetNamespace="http://schemas.microsoft.com/office/2006/metadata/properties" ma:root="true" ma:fieldsID="609775bff946e424a5aa94c51996d779" ns3:_="" ns4:_="">
    <xsd:import namespace="b4ad8c07-7b94-407c-a4af-bce09d822d03"/>
    <xsd:import namespace="3b932f13-25ad-4a41-b9e0-2b7e71729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ad8c07-7b94-407c-a4af-bce09d822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932f13-25ad-4a41-b9e0-2b7e71729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990CAF-072B-4971-AC0A-4991C9FCB6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13C259-BDA8-4C77-8BDE-AE501B56A966}">
  <ds:schemaRefs>
    <ds:schemaRef ds:uri="3b932f13-25ad-4a41-b9e0-2b7e71729ec4"/>
    <ds:schemaRef ds:uri="b4ad8c07-7b94-407c-a4af-bce09d822d0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8DC993-C98D-42F1-A3EF-2EC62BF70C7D}">
  <ds:schemaRefs>
    <ds:schemaRef ds:uri="3b932f13-25ad-4a41-b9e0-2b7e71729ec4"/>
    <ds:schemaRef ds:uri="b4ad8c07-7b94-407c-a4af-bce09d822d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Salahieh, Basel</dc:creator>
  <cp:keywords>CTPClassification=CTP_NT</cp:keywords>
  <cp:lastModifiedBy>Bachhuber, Christoph (Nokia - DE/Munich)</cp:lastModifiedBy>
  <cp:revision>12</cp:revision>
  <dcterms:created xsi:type="dcterms:W3CDTF">2019-03-26T16:46:57Z</dcterms:created>
  <dcterms:modified xsi:type="dcterms:W3CDTF">2021-01-12T10:37:35Z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5255a857-a576-4677-b1ee-1b8e8debed96</vt:lpwstr>
  </property>
  <property fmtid="{D5CDD505-2E9C-101B-9397-08002B2CF9AE}" pid="3" name="CTP_TimeStamp">
    <vt:lpwstr>2020-07-24 01:22:26Z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0x0101009EC9F0DD9400F54D954C9A7C2427A94A</vt:lpwstr>
  </property>
</Properties>
</file>