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graph-based pruning: weight recovery procedure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D39B6A-18B3-43C4-93DC-47F7E1E00EDA}"/>
              </a:ext>
            </a:extLst>
          </p:cNvPr>
          <p:cNvSpPr/>
          <p:nvPr/>
        </p:nvSpPr>
        <p:spPr>
          <a:xfrm>
            <a:off x="4282831" y="578337"/>
            <a:ext cx="2469661" cy="17506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70E33-3299-4900-89BA-C0B859B449C2}"/>
              </a:ext>
            </a:extLst>
          </p:cNvPr>
          <p:cNvSpPr/>
          <p:nvPr/>
        </p:nvSpPr>
        <p:spPr>
          <a:xfrm>
            <a:off x="1813170" y="2919044"/>
            <a:ext cx="2469661" cy="175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85D0-4B20-40A1-8D3E-77095C46D7DB}"/>
              </a:ext>
            </a:extLst>
          </p:cNvPr>
          <p:cNvSpPr/>
          <p:nvPr/>
        </p:nvSpPr>
        <p:spPr>
          <a:xfrm>
            <a:off x="6865816" y="2743198"/>
            <a:ext cx="2469661" cy="175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BB56A-0656-4290-9AC3-8C1264EAF660}"/>
              </a:ext>
            </a:extLst>
          </p:cNvPr>
          <p:cNvSpPr/>
          <p:nvPr/>
        </p:nvSpPr>
        <p:spPr>
          <a:xfrm>
            <a:off x="6865815" y="5005752"/>
            <a:ext cx="2469661" cy="175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7824A-6F02-4A54-84CA-0D809189DFD2}"/>
              </a:ext>
            </a:extLst>
          </p:cNvPr>
          <p:cNvSpPr/>
          <p:nvPr/>
        </p:nvSpPr>
        <p:spPr>
          <a:xfrm>
            <a:off x="2036884" y="3528644"/>
            <a:ext cx="523631" cy="5314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85271-627B-413C-A47E-D82F74092212}"/>
              </a:ext>
            </a:extLst>
          </p:cNvPr>
          <p:cNvSpPr/>
          <p:nvPr/>
        </p:nvSpPr>
        <p:spPr>
          <a:xfrm>
            <a:off x="3307861" y="3135921"/>
            <a:ext cx="523631" cy="11469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ECC75-AFC7-4D88-9C5E-4DF26F428E3A}"/>
              </a:ext>
            </a:extLst>
          </p:cNvPr>
          <p:cNvSpPr/>
          <p:nvPr/>
        </p:nvSpPr>
        <p:spPr>
          <a:xfrm>
            <a:off x="8253046" y="2991826"/>
            <a:ext cx="695570" cy="12533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D53FF-EAF9-40F9-A5AE-3DB9BCA4E7C5}"/>
              </a:ext>
            </a:extLst>
          </p:cNvPr>
          <p:cNvSpPr/>
          <p:nvPr/>
        </p:nvSpPr>
        <p:spPr>
          <a:xfrm>
            <a:off x="7191130" y="5349628"/>
            <a:ext cx="116255" cy="9339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0B3088-1419-4232-A669-CEC2F7489CA0}"/>
              </a:ext>
            </a:extLst>
          </p:cNvPr>
          <p:cNvSpPr/>
          <p:nvPr/>
        </p:nvSpPr>
        <p:spPr>
          <a:xfrm>
            <a:off x="5884985" y="836245"/>
            <a:ext cx="101600" cy="10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87B66-8EFB-4F1A-A40F-1E19188C5A9F}"/>
              </a:ext>
            </a:extLst>
          </p:cNvPr>
          <p:cNvSpPr/>
          <p:nvPr/>
        </p:nvSpPr>
        <p:spPr>
          <a:xfrm>
            <a:off x="8014676" y="3135921"/>
            <a:ext cx="101600" cy="10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F2F82-0076-40D4-96DC-190BA5C4F560}"/>
              </a:ext>
            </a:extLst>
          </p:cNvPr>
          <p:cNvSpPr/>
          <p:nvPr/>
        </p:nvSpPr>
        <p:spPr>
          <a:xfrm>
            <a:off x="7354277" y="5625121"/>
            <a:ext cx="101600" cy="10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F83C2-B501-4621-8C03-41A474E2B88B}"/>
              </a:ext>
            </a:extLst>
          </p:cNvPr>
          <p:cNvSpPr/>
          <p:nvPr/>
        </p:nvSpPr>
        <p:spPr>
          <a:xfrm>
            <a:off x="2408116" y="3610705"/>
            <a:ext cx="101600" cy="10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/>
              <a:cs typeface="Arial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8BF311E-7B2A-4453-BE3D-7C38E52E0945}"/>
              </a:ext>
            </a:extLst>
          </p:cNvPr>
          <p:cNvCxnSpPr>
            <a:stCxn id="13" idx="1"/>
            <a:endCxn id="16" idx="0"/>
          </p:cNvCxnSpPr>
          <p:nvPr/>
        </p:nvCxnSpPr>
        <p:spPr>
          <a:xfrm rot="10800000" flipV="1">
            <a:off x="2458917" y="887045"/>
            <a:ext cx="3426069" cy="2723660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E7E9925-FF5D-4B83-AD22-0A0AB34EA2C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5986585" y="887045"/>
            <a:ext cx="2078891" cy="2248876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E2557FC-DB17-430A-ACAD-8D4EC96C16D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4275993" y="2597637"/>
            <a:ext cx="4738076" cy="1418492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98A17A-9AC9-4CC5-BEE8-A6C7FD3B1BD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051604" y="1931415"/>
            <a:ext cx="131699" cy="113777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221946-964C-4C73-AE38-6A1FE5E8A7A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652364" y="2354108"/>
            <a:ext cx="2276033" cy="115979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49A22-208E-4205-8B8F-20DEA4097E21}"/>
              </a:ext>
            </a:extLst>
          </p:cNvPr>
          <p:cNvSpPr txBox="1"/>
          <p:nvPr/>
        </p:nvSpPr>
        <p:spPr>
          <a:xfrm>
            <a:off x="10317493" y="1769333"/>
            <a:ext cx="1221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Not Pruned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Region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891AF5-75FC-45CE-A573-7E3F3815C58A}"/>
              </a:ext>
            </a:extLst>
          </p:cNvPr>
          <p:cNvSpPr txBox="1"/>
          <p:nvPr/>
        </p:nvSpPr>
        <p:spPr>
          <a:xfrm>
            <a:off x="8629052" y="134664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Pruned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Region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D49379-FCD5-49AC-9697-968FF1E6EA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517662" y="2328983"/>
            <a:ext cx="2582985" cy="41421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478E1F-D73D-4F88-A456-3DFB66166C7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048001" y="2328983"/>
            <a:ext cx="2469661" cy="59006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6F622C-0FB0-4C6F-828B-F753C43321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100646" y="4493844"/>
            <a:ext cx="1" cy="51190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0FCA00-55C8-4D20-8D49-DE2D50500227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4532923" y="2625969"/>
            <a:ext cx="675322" cy="10105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868B28-28D4-4B76-8B61-D0B0A9F56048}"/>
              </a:ext>
            </a:extLst>
          </p:cNvPr>
          <p:cNvSpPr txBox="1"/>
          <p:nvPr/>
        </p:nvSpPr>
        <p:spPr>
          <a:xfrm>
            <a:off x="4740809" y="3636497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Pruning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Relation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FE1CBE-0B65-408C-ABB0-7143485597E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91563" y="1534047"/>
            <a:ext cx="1232783" cy="3689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E1AA25-F027-4431-9DD3-1D65658FBD2A}"/>
              </a:ext>
            </a:extLst>
          </p:cNvPr>
          <p:cNvSpPr txBox="1"/>
          <p:nvPr/>
        </p:nvSpPr>
        <p:spPr>
          <a:xfrm>
            <a:off x="1424553" y="1195493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Reprojection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55D4C4-2617-4F61-B9A2-7FD8CEA448A1}"/>
              </a:ext>
            </a:extLst>
          </p:cNvPr>
          <p:cNvSpPr txBox="1"/>
          <p:nvPr/>
        </p:nvSpPr>
        <p:spPr>
          <a:xfrm>
            <a:off x="9375506" y="3233227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View #C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(weight W</a:t>
            </a:r>
            <a:r>
              <a:rPr lang="fr-FR" sz="1600" baseline="-25000">
                <a:latin typeface="Arial"/>
                <a:cs typeface="Arial"/>
              </a:rPr>
              <a:t>C</a:t>
            </a:r>
            <a:r>
              <a:rPr lang="fr-FR" sz="1600">
                <a:latin typeface="Arial"/>
                <a:cs typeface="Arial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6EB9E6-FACC-4DFD-AD3A-C7C7EA5BF7A7}"/>
              </a:ext>
            </a:extLst>
          </p:cNvPr>
          <p:cNvSpPr txBox="1"/>
          <p:nvPr/>
        </p:nvSpPr>
        <p:spPr>
          <a:xfrm>
            <a:off x="4811810" y="-60988"/>
            <a:ext cx="124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View #A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(weight W</a:t>
            </a:r>
            <a:r>
              <a:rPr lang="fr-FR" sz="1600" baseline="-25000">
                <a:latin typeface="Arial"/>
                <a:cs typeface="Arial"/>
              </a:rPr>
              <a:t>A</a:t>
            </a:r>
            <a:r>
              <a:rPr lang="fr-FR" sz="1600">
                <a:latin typeface="Arial"/>
                <a:cs typeface="Arial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48FE4-B288-4247-B6F1-0B9528513699}"/>
              </a:ext>
            </a:extLst>
          </p:cNvPr>
          <p:cNvSpPr txBox="1"/>
          <p:nvPr/>
        </p:nvSpPr>
        <p:spPr>
          <a:xfrm>
            <a:off x="430732" y="3338339"/>
            <a:ext cx="125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View #B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(weight W</a:t>
            </a:r>
            <a:r>
              <a:rPr lang="fr-FR" sz="1600" baseline="-25000">
                <a:latin typeface="Arial"/>
                <a:cs typeface="Arial"/>
              </a:rPr>
              <a:t>B</a:t>
            </a:r>
            <a:r>
              <a:rPr lang="fr-FR" sz="1600">
                <a:latin typeface="Arial"/>
                <a:cs typeface="Arial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13808C-8870-485F-B6BA-030A293ECF2B}"/>
              </a:ext>
            </a:extLst>
          </p:cNvPr>
          <p:cNvSpPr txBox="1"/>
          <p:nvPr/>
        </p:nvSpPr>
        <p:spPr>
          <a:xfrm>
            <a:off x="9339886" y="5557909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View #D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(weight W</a:t>
            </a:r>
            <a:r>
              <a:rPr lang="fr-FR" sz="1600" baseline="-25000">
                <a:latin typeface="Arial"/>
                <a:cs typeface="Arial"/>
              </a:rPr>
              <a:t>D</a:t>
            </a:r>
            <a:r>
              <a:rPr lang="fr-FR" sz="1600">
                <a:latin typeface="Arial"/>
                <a:cs typeface="Arial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118F8A-28A3-498B-AD66-21B15E62EA4C}"/>
              </a:ext>
            </a:extLst>
          </p:cNvPr>
          <p:cNvSpPr txBox="1"/>
          <p:nvPr/>
        </p:nvSpPr>
        <p:spPr>
          <a:xfrm>
            <a:off x="5692196" y="517713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77B2C8-C1FF-4454-A3BA-848277122A58}"/>
              </a:ext>
            </a:extLst>
          </p:cNvPr>
          <p:cNvSpPr txBox="1"/>
          <p:nvPr/>
        </p:nvSpPr>
        <p:spPr>
          <a:xfrm>
            <a:off x="7090455" y="139114"/>
            <a:ext cx="1241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Arial"/>
                <a:cs typeface="Arial"/>
              </a:rPr>
              <a:t>Pixel p</a:t>
            </a:r>
          </a:p>
          <a:p>
            <a:pPr algn="ctr"/>
            <a:r>
              <a:rPr lang="fr-FR" sz="1600">
                <a:latin typeface="Arial"/>
                <a:cs typeface="Arial"/>
              </a:rPr>
              <a:t>(weight W</a:t>
            </a:r>
            <a:r>
              <a:rPr lang="fr-FR" sz="1600" baseline="-25000">
                <a:latin typeface="Arial"/>
                <a:cs typeface="Arial"/>
              </a:rPr>
              <a:t>p</a:t>
            </a:r>
            <a:r>
              <a:rPr lang="fr-FR" sz="1600">
                <a:latin typeface="Arial"/>
                <a:cs typeface="Arial"/>
              </a:rPr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FB787C-2E88-4DD5-B51A-308AFD80A037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5994683" y="431502"/>
            <a:ext cx="1095772" cy="4370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E2DF38-8E48-402B-993D-AD324E86293F}"/>
              </a:ext>
            </a:extLst>
          </p:cNvPr>
          <p:cNvSpPr/>
          <p:nvPr/>
        </p:nvSpPr>
        <p:spPr>
          <a:xfrm>
            <a:off x="2004193" y="5557909"/>
            <a:ext cx="2772224" cy="8589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>
                <a:latin typeface="Arial"/>
                <a:cs typeface="Arial"/>
              </a:rPr>
              <a:t>W</a:t>
            </a:r>
            <a:r>
              <a:rPr lang="fr-FR" sz="1600" baseline="-25000">
                <a:latin typeface="Arial"/>
                <a:cs typeface="Arial"/>
              </a:rPr>
              <a:t>p</a:t>
            </a:r>
            <a:r>
              <a:rPr lang="fr-FR" sz="1600">
                <a:latin typeface="Arial"/>
                <a:cs typeface="Arial"/>
              </a:rPr>
              <a:t> := W</a:t>
            </a:r>
            <a:r>
              <a:rPr lang="fr-FR" sz="1600" baseline="-25000">
                <a:latin typeface="Arial"/>
                <a:cs typeface="Arial"/>
              </a:rPr>
              <a:t>A </a:t>
            </a:r>
            <a:r>
              <a:rPr lang="fr-FR" sz="1600">
                <a:latin typeface="Arial"/>
                <a:cs typeface="Arial"/>
              </a:rPr>
              <a:t>+W</a:t>
            </a:r>
            <a:r>
              <a:rPr lang="fr-FR" sz="1600" baseline="-25000">
                <a:latin typeface="Arial"/>
                <a:cs typeface="Arial"/>
              </a:rPr>
              <a:t>C </a:t>
            </a:r>
            <a:r>
              <a:rPr lang="fr-FR" sz="1600">
                <a:latin typeface="Arial"/>
                <a:cs typeface="Arial"/>
              </a:rPr>
              <a:t>+W</a:t>
            </a:r>
            <a:r>
              <a:rPr lang="fr-FR" sz="1600" baseline="-25000">
                <a:latin typeface="Arial"/>
                <a:cs typeface="Arial"/>
              </a:rPr>
              <a:t>D</a:t>
            </a:r>
            <a:endParaRPr lang="fr-FR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38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11</cp:revision>
  <dcterms:created xsi:type="dcterms:W3CDTF">2019-03-26T16:46:57Z</dcterms:created>
  <dcterms:modified xsi:type="dcterms:W3CDTF">2021-01-12T10:37:23Z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