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 konda" userId="7b594728532ab36f" providerId="LiveId" clId="{6E70E3C2-4EE8-4E02-BB4B-0B2FBCE89453}"/>
    <pc:docChg chg="custSel addSld modSld">
      <pc:chgData name="nithin konda" userId="7b594728532ab36f" providerId="LiveId" clId="{6E70E3C2-4EE8-4E02-BB4B-0B2FBCE89453}" dt="2021-01-07T17:06:48.555" v="49" actId="207"/>
      <pc:docMkLst>
        <pc:docMk/>
      </pc:docMkLst>
      <pc:sldChg chg="modSp new mod">
        <pc:chgData name="nithin konda" userId="7b594728532ab36f" providerId="LiveId" clId="{6E70E3C2-4EE8-4E02-BB4B-0B2FBCE89453}" dt="2021-01-07T17:06:48.555" v="49" actId="207"/>
        <pc:sldMkLst>
          <pc:docMk/>
          <pc:sldMk cId="3494138963" sldId="261"/>
        </pc:sldMkLst>
        <pc:spChg chg="mod">
          <ac:chgData name="nithin konda" userId="7b594728532ab36f" providerId="LiveId" clId="{6E70E3C2-4EE8-4E02-BB4B-0B2FBCE89453}" dt="2021-01-07T17:06:48.555" v="49" actId="207"/>
          <ac:spMkLst>
            <pc:docMk/>
            <pc:sldMk cId="3494138963" sldId="261"/>
            <ac:spMk id="2" creationId="{E7059397-CB79-421D-921A-21CBD4280D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A66F-6483-467C-91C3-D2EA198D1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06E64-CD18-4B8F-9292-8465ED27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F154-F0E1-45AB-A235-1BC67AA3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874B-B037-4516-8462-A9ED017C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AA46-63CD-4582-9BFB-85A8FD54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8A4C-3859-4D1C-BB0C-9BFDB180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9640C-3110-4D94-97DB-686777650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EA52-F51C-4A7D-9F8B-3CE94CE2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7D19-1164-4843-9388-AF715DCC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94AA-3D15-4933-B734-3B16540F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8688A-2F01-4C0A-8567-35EF03BB4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0EB75-71BA-49EB-972F-D8C102D1A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A51E5-875E-4498-89A0-4C8DF6DA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F1C9-4988-45FB-9AF2-CDD1CFC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E981-4C7F-426E-8DE1-CC434A3C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1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EC2C-E730-4F0C-9A22-CCF41D9E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1A6B-D3C3-4A9F-9525-684355DC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8DD7-8AAC-4EBF-BF58-194843F4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A22B-54B3-4369-AAB3-06C8171C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07D7-0133-4343-9F2E-AEA8BE58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0723-29AF-4B16-9DDC-D486FA86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4A1AD-5DC5-400C-AD38-59087443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1FB5-A59D-4E98-BB0F-457BE863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F049-9317-422C-9951-992E183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88A1-68DF-4A5D-B9DD-C76F09B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9B29-6DFA-4B1E-B6F8-E25DFD14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0BE0-549C-475A-9A54-3BBC5269A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99D1-F179-4E8C-BCB5-204FDDA9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F64FA-F270-4AC6-8288-346C6EFC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800DC-DB86-4D41-A307-3E772BB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2793-3EBB-4A47-85B6-D4FE19C3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77A7-02A5-4541-9153-B23D2379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34293-F25D-4EB7-BF16-3BDC6862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EBD2-9DA1-40EC-8A57-BDCD5679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FBA2D-BD84-45D0-985C-DD0019347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11439-0E44-4E52-B09E-10DDFE5CB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0A211-B8CF-4ED4-981D-A694FBC2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754F-F895-42AB-A807-CFB2C52D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2F2F6-8BBA-4AB1-A199-865DEF12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5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704B-30F7-4C0C-A6EA-833B8FE4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B2ABA-312E-44F3-8619-666BC4F9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ED3FA-D0D5-416B-BCD4-7BDE6D09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31E86-DDA2-4789-B917-F20D1E44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351B9-94C3-4578-8B98-19F94B43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CD9C7-EBF4-4A1E-B176-B37E51ED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1A78-C69C-4CB2-8D3E-19569AE0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FAAF-AB7E-42FB-9456-5D10288E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838C-0804-4D30-8DC6-81027831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10C9D-4F1D-4B25-87C6-C5499C71D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358F-8F52-47D8-A1A1-2B561CA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8F56-0A2E-4543-9CC3-A1CDDC58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C340E-0E1B-4470-9086-5B381AF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4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3498-1A8C-449A-A26B-B19963DD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F9EB2-A02D-49C7-BD67-D47AE3E22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0F961-363A-4CDE-B44A-18C9F194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492B9-CB07-4296-85D0-0936662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DBC69-BBFE-4985-B51F-1FBDAE8D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D37D-DB28-4159-89C3-64BE3F0B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39274-820E-455A-90E4-3005174E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B06C-52CB-4DA3-930B-0C8D6AD2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A56A-FFD9-4C38-8CC4-086F6ABFE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95ED-CA77-4902-B290-A1501F71F5A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9287-7552-4D78-AC29-2B5FB369B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5DF6-9F29-4F88-8480-3DF6BAC9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7088-CC97-4C1F-8E91-A8F58643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3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61D00B-2BF4-477C-B38D-1B406E74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18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TRUSS OPTIMIZATION USING FEA AND GENETIC ALGORITHM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8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8A43-1AD8-487D-AFED-1DAB573C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INTRODUCTION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1913-EFC7-4A4D-9918-61959953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Truss is an assembly of bar elements that creates rigid structures</a:t>
            </a:r>
          </a:p>
          <a:p>
            <a:pPr>
              <a:lnSpc>
                <a:spcPct val="150000"/>
              </a:lnSpc>
            </a:pPr>
            <a:r>
              <a:rPr lang="en-IN" dirty="0"/>
              <a:t>These are used to develop many mechanical structures 	such as bicycles and aircrafts</a:t>
            </a:r>
          </a:p>
          <a:p>
            <a:pPr>
              <a:lnSpc>
                <a:spcPct val="150000"/>
              </a:lnSpc>
            </a:pPr>
            <a:r>
              <a:rPr lang="en-IN" dirty="0"/>
              <a:t>When all the elements of truss lies in a single plane we call it planar truss and it is analysed for this study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2"/>
                </a:solidFill>
                <a:effectLst/>
              </a:rPr>
              <a:t>Planar trusses are typically used in parallel to form roofs and bridges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6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CFC3-00F4-4A91-A81D-1EC9EC8D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ANALYSIS OF TRUSS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B630-7E18-48F3-A328-3C2C038A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</a:rPr>
              <a:t>The direct stiffness method is the most common implementation of the </a:t>
            </a:r>
            <a:r>
              <a:rPr lang="en-US" dirty="0"/>
              <a:t>Finite element method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2"/>
                </a:solidFill>
                <a:effectLst/>
              </a:rPr>
              <a:t>In applying the method, the system must be modeled as a set of simpler, idealized elements interconnected at the nodes.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</a:rPr>
              <a:t>Stiffness matrix is calculated using Matrix operations.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2"/>
                </a:solidFill>
                <a:effectLst/>
              </a:rPr>
              <a:t>The structure’s unknown displacements and forces can then be determined</a:t>
            </a:r>
            <a:r>
              <a:rPr lang="en-US" dirty="0"/>
              <a:t>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7829-9BE8-408A-AF9F-6B107C82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NEED FOR OPTIMIZATION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0BAE-D26E-4169-9315-2CE1C7F9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Every structure should have to fulfil the structural and economic requirement.</a:t>
            </a:r>
          </a:p>
          <a:p>
            <a:pPr>
              <a:lnSpc>
                <a:spcPct val="150000"/>
              </a:lnSpc>
            </a:pPr>
            <a:r>
              <a:rPr lang="en-IN" dirty="0"/>
              <a:t>The optimum design of the structure should satisfy various constraints such as displacement, allowable stresses in members and local stability constraints</a:t>
            </a:r>
          </a:p>
          <a:p>
            <a:pPr>
              <a:lnSpc>
                <a:spcPct val="150000"/>
              </a:lnSpc>
            </a:pPr>
            <a:r>
              <a:rPr lang="en-IN" dirty="0"/>
              <a:t>In order to incorporate the constraints and make the system economic, we need optimization.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AAB3-822B-4A3E-9509-821989BE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TRUSS OPTIMIZATION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3629-B736-49C9-9CF3-3EC9E0F6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4351338"/>
          </a:xfrm>
        </p:spPr>
        <p:txBody>
          <a:bodyPr/>
          <a:lstStyle/>
          <a:p>
            <a:r>
              <a:rPr lang="en-IN" dirty="0"/>
              <a:t>For this study a 10 element Truss is chosen as shown in the figure.</a:t>
            </a:r>
          </a:p>
          <a:p>
            <a:r>
              <a:rPr lang="en-IN" dirty="0"/>
              <a:t>Given the shape of the structure by applying certain constraints to it, we find out the minimum weight of the structure by varying cross sectional areas of the bar elements. 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30049-85CE-4E3D-991C-26E0B857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9775" cy="35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5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9397-CB79-421D-921A-21CBD428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APPROACH WITH GENETIC ALGORITHM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1F59-BB85-4811-899F-843D864C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3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TRUSS OPTIMIZATION USING FEA AND GENETIC ALGORITHM</vt:lpstr>
      <vt:lpstr>INTRODUCTION</vt:lpstr>
      <vt:lpstr>ANALYSIS OF TRUSS</vt:lpstr>
      <vt:lpstr>NEED FOR OPTIMIZATION</vt:lpstr>
      <vt:lpstr>TRUSS OPTIMIZATION</vt:lpstr>
      <vt:lpstr>APPROACH WITH GENETIC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TRUSS OPTIMIZATION USING FEA AND GENETIC ALGORITHM</dc:title>
  <dc:creator>nithin konda</dc:creator>
  <cp:lastModifiedBy>nithin konda</cp:lastModifiedBy>
  <cp:revision>9</cp:revision>
  <dcterms:created xsi:type="dcterms:W3CDTF">2021-01-07T15:37:49Z</dcterms:created>
  <dcterms:modified xsi:type="dcterms:W3CDTF">2021-01-07T17:11:46Z</dcterms:modified>
</cp:coreProperties>
</file>