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-e7d9c7e6-797d-49e1-be9a-cd42f68e2bed"/>
  </p:sldIdLst>
  <p:sldSz cx="105156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-e7d9c7e6-797d-49e1-be9a-cd42f68e2bed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Shape 1"/>
          <p:cNvSpPr/>
          <p:nvPr/>
        </p:nvSpPr>
        <p:spPr>
          <a:xfrm>
            <a:off x="3644900" y="6769100"/>
            <a:ext cx="1981200" cy="16129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" name="Shape 2"/>
          <p:cNvSpPr/>
          <p:nvPr/>
        </p:nvSpPr>
        <p:spPr>
          <a:xfrm>
            <a:off x="3657600" y="7835900"/>
            <a:ext cx="1955800" cy="533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3" name="Shape 3"/>
          <p:cNvSpPr/>
          <p:nvPr/>
        </p:nvSpPr>
        <p:spPr>
          <a:xfrm>
            <a:off x="3657600" y="73152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4" name="Shape 4"/>
          <p:cNvSpPr/>
          <p:nvPr/>
        </p:nvSpPr>
        <p:spPr>
          <a:xfrm>
            <a:off x="3657600" y="67818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5" name="Shape 5"/>
          <p:cNvSpPr/>
          <p:nvPr/>
        </p:nvSpPr>
        <p:spPr>
          <a:xfrm>
            <a:off x="4318000" y="5969000"/>
            <a:ext cx="774700" cy="5842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6" name="Shape 6"/>
          <p:cNvSpPr/>
          <p:nvPr/>
        </p:nvSpPr>
        <p:spPr>
          <a:xfrm>
            <a:off x="4305300" y="5956300"/>
            <a:ext cx="800100" cy="609600"/>
          </a:xfrm>
          <a:prstGeom prst="octagon">
            <a:avLst>
              <a:gd name="adj" fmla="val 29289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7" name="Shape 7"/>
          <p:cNvSpPr/>
          <p:nvPr/>
        </p:nvSpPr>
        <p:spPr>
          <a:xfrm>
            <a:off x="2781300" y="4826000"/>
            <a:ext cx="1308100" cy="12319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8" name="Shape 8"/>
          <p:cNvSpPr/>
          <p:nvPr/>
        </p:nvSpPr>
        <p:spPr>
          <a:xfrm>
            <a:off x="5334000" y="4711700"/>
            <a:ext cx="1397000" cy="14097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9" name="Shape 9"/>
          <p:cNvSpPr/>
          <p:nvPr/>
        </p:nvSpPr>
        <p:spPr>
          <a:xfrm>
            <a:off x="2209800" y="3987800"/>
            <a:ext cx="774700" cy="5842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0" name="Shape 10"/>
          <p:cNvSpPr/>
          <p:nvPr/>
        </p:nvSpPr>
        <p:spPr>
          <a:xfrm>
            <a:off x="2197100" y="3975100"/>
            <a:ext cx="800100" cy="609600"/>
          </a:xfrm>
          <a:prstGeom prst="octagon">
            <a:avLst>
              <a:gd name="adj" fmla="val 29289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1" name="Shape 11"/>
          <p:cNvSpPr/>
          <p:nvPr/>
        </p:nvSpPr>
        <p:spPr>
          <a:xfrm>
            <a:off x="6578600" y="3924300"/>
            <a:ext cx="774700" cy="5842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2" name="Shape 12"/>
          <p:cNvSpPr/>
          <p:nvPr/>
        </p:nvSpPr>
        <p:spPr>
          <a:xfrm>
            <a:off x="6565900" y="3911600"/>
            <a:ext cx="800100" cy="609600"/>
          </a:xfrm>
          <a:prstGeom prst="octagon">
            <a:avLst>
              <a:gd name="adj" fmla="val 29289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3" name="Shape 13"/>
          <p:cNvSpPr/>
          <p:nvPr/>
        </p:nvSpPr>
        <p:spPr>
          <a:xfrm>
            <a:off x="50800" y="3505200"/>
            <a:ext cx="1981200" cy="16129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4" name="Shape 14"/>
          <p:cNvSpPr/>
          <p:nvPr/>
        </p:nvSpPr>
        <p:spPr>
          <a:xfrm>
            <a:off x="63500" y="4572000"/>
            <a:ext cx="1955800" cy="533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5" name="Shape 15"/>
          <p:cNvSpPr/>
          <p:nvPr/>
        </p:nvSpPr>
        <p:spPr>
          <a:xfrm>
            <a:off x="63500" y="40513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6" name="Shape 16"/>
          <p:cNvSpPr/>
          <p:nvPr/>
        </p:nvSpPr>
        <p:spPr>
          <a:xfrm>
            <a:off x="63500" y="35179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7" name="Shape 17"/>
          <p:cNvSpPr/>
          <p:nvPr/>
        </p:nvSpPr>
        <p:spPr>
          <a:xfrm>
            <a:off x="7632700" y="3225800"/>
            <a:ext cx="1981200" cy="16129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8" name="Shape 18"/>
          <p:cNvSpPr/>
          <p:nvPr/>
        </p:nvSpPr>
        <p:spPr>
          <a:xfrm>
            <a:off x="7645400" y="4292600"/>
            <a:ext cx="1955800" cy="533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9" name="Shape 19"/>
          <p:cNvSpPr/>
          <p:nvPr/>
        </p:nvSpPr>
        <p:spPr>
          <a:xfrm>
            <a:off x="7645400" y="37719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0" name="Shape 20"/>
          <p:cNvSpPr/>
          <p:nvPr/>
        </p:nvSpPr>
        <p:spPr>
          <a:xfrm>
            <a:off x="7645400" y="32385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1" name="Shape 21"/>
          <p:cNvSpPr/>
          <p:nvPr/>
        </p:nvSpPr>
        <p:spPr>
          <a:xfrm>
            <a:off x="2832100" y="2667000"/>
            <a:ext cx="1181100" cy="11938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2" name="Shape 22"/>
          <p:cNvSpPr/>
          <p:nvPr/>
        </p:nvSpPr>
        <p:spPr>
          <a:xfrm>
            <a:off x="5245100" y="2552700"/>
            <a:ext cx="1460500" cy="12446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3" name="Shape 23"/>
          <p:cNvSpPr/>
          <p:nvPr/>
        </p:nvSpPr>
        <p:spPr>
          <a:xfrm>
            <a:off x="4330700" y="2133600"/>
            <a:ext cx="774700" cy="5842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4" name="Shape 24"/>
          <p:cNvSpPr/>
          <p:nvPr/>
        </p:nvSpPr>
        <p:spPr>
          <a:xfrm>
            <a:off x="4318000" y="2120900"/>
            <a:ext cx="800100" cy="609600"/>
          </a:xfrm>
          <a:prstGeom prst="octagon">
            <a:avLst>
              <a:gd name="adj" fmla="val 29289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5" name="Shape 25"/>
          <p:cNvSpPr/>
          <p:nvPr/>
        </p:nvSpPr>
        <p:spPr>
          <a:xfrm>
            <a:off x="3873500" y="368300"/>
            <a:ext cx="1981200" cy="16129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6" name="Shape 26"/>
          <p:cNvSpPr/>
          <p:nvPr/>
        </p:nvSpPr>
        <p:spPr>
          <a:xfrm>
            <a:off x="3886200" y="1435100"/>
            <a:ext cx="1955800" cy="533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7" name="Shape 27"/>
          <p:cNvSpPr/>
          <p:nvPr/>
        </p:nvSpPr>
        <p:spPr>
          <a:xfrm>
            <a:off x="3886200" y="9144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8" name="Shape 28"/>
          <p:cNvSpPr/>
          <p:nvPr/>
        </p:nvSpPr>
        <p:spPr>
          <a:xfrm>
            <a:off x="3886200" y="3810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937000" y="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Ledger of Node A</a:t>
            </a:r>
          </a:p>
        </p:txBody>
      </p:sp>
      <p:sp>
        <p:nvSpPr>
          <p:cNvPr id="2" name="Text 2"/>
          <p:cNvSpPr txBox="1"/>
          <p:nvPr/>
        </p:nvSpPr>
        <p:spPr>
          <a:xfrm>
            <a:off x="4140200" y="5334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1</a:t>
            </a:r>
          </a:p>
        </p:txBody>
      </p:sp>
      <p:sp>
        <p:nvSpPr>
          <p:cNvPr id="3" name="Text 3"/>
          <p:cNvSpPr txBox="1"/>
          <p:nvPr/>
        </p:nvSpPr>
        <p:spPr>
          <a:xfrm>
            <a:off x="4127500" y="10541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2</a:t>
            </a:r>
          </a:p>
        </p:txBody>
      </p:sp>
      <p:sp>
        <p:nvSpPr>
          <p:cNvPr id="4" name="Text 4"/>
          <p:cNvSpPr txBox="1"/>
          <p:nvPr/>
        </p:nvSpPr>
        <p:spPr>
          <a:xfrm>
            <a:off x="4127500" y="15621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3</a:t>
            </a:r>
          </a:p>
        </p:txBody>
      </p:sp>
      <p:sp>
        <p:nvSpPr>
          <p:cNvPr id="5" name="Text 5"/>
          <p:cNvSpPr txBox="1"/>
          <p:nvPr/>
        </p:nvSpPr>
        <p:spPr>
          <a:xfrm>
            <a:off x="6184900" y="2374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1</a:t>
            </a:r>
          </a:p>
        </p:txBody>
      </p:sp>
      <p:sp>
        <p:nvSpPr>
          <p:cNvPr id="6" name="Text 6"/>
          <p:cNvSpPr txBox="1"/>
          <p:nvPr/>
        </p:nvSpPr>
        <p:spPr>
          <a:xfrm>
            <a:off x="6210300" y="27051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A send E5 to B</a:t>
            </a:r>
          </a:p>
        </p:txBody>
      </p:sp>
      <p:sp>
        <p:nvSpPr>
          <p:cNvPr id="7" name="Text 7"/>
          <p:cNvSpPr txBox="1"/>
          <p:nvPr/>
        </p:nvSpPr>
        <p:spPr>
          <a:xfrm>
            <a:off x="7912100" y="3390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1</a:t>
            </a:r>
          </a:p>
        </p:txBody>
      </p:sp>
      <p:sp>
        <p:nvSpPr>
          <p:cNvPr id="8" name="Text 8"/>
          <p:cNvSpPr txBox="1"/>
          <p:nvPr/>
        </p:nvSpPr>
        <p:spPr>
          <a:xfrm>
            <a:off x="292100" y="36703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1</a:t>
            </a:r>
          </a:p>
        </p:txBody>
      </p:sp>
      <p:sp>
        <p:nvSpPr>
          <p:cNvPr id="9" name="Text 9"/>
          <p:cNvSpPr txBox="1"/>
          <p:nvPr/>
        </p:nvSpPr>
        <p:spPr>
          <a:xfrm>
            <a:off x="7937500" y="39243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2</a:t>
            </a:r>
          </a:p>
        </p:txBody>
      </p:sp>
      <p:sp>
        <p:nvSpPr>
          <p:cNvPr id="10" name="Text 10"/>
          <p:cNvSpPr txBox="1"/>
          <p:nvPr/>
        </p:nvSpPr>
        <p:spPr>
          <a:xfrm>
            <a:off x="254000" y="4152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2</a:t>
            </a:r>
          </a:p>
        </p:txBody>
      </p:sp>
      <p:sp>
        <p:nvSpPr>
          <p:cNvPr id="11" name="Text 11"/>
          <p:cNvSpPr txBox="1"/>
          <p:nvPr/>
        </p:nvSpPr>
        <p:spPr>
          <a:xfrm>
            <a:off x="7912100" y="44577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3</a:t>
            </a:r>
          </a:p>
        </p:txBody>
      </p:sp>
      <p:sp>
        <p:nvSpPr>
          <p:cNvPr id="12" name="Text 12"/>
          <p:cNvSpPr txBox="1"/>
          <p:nvPr/>
        </p:nvSpPr>
        <p:spPr>
          <a:xfrm>
            <a:off x="266700" y="47371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3</a:t>
            </a:r>
          </a:p>
        </p:txBody>
      </p:sp>
      <p:sp>
        <p:nvSpPr>
          <p:cNvPr id="13" name="Text 13"/>
          <p:cNvSpPr txBox="1"/>
          <p:nvPr/>
        </p:nvSpPr>
        <p:spPr>
          <a:xfrm>
            <a:off x="7670800" y="51308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Ledger of Node B</a:t>
            </a:r>
          </a:p>
        </p:txBody>
      </p:sp>
      <p:sp>
        <p:nvSpPr>
          <p:cNvPr id="14" name="Text 14"/>
          <p:cNvSpPr txBox="1"/>
          <p:nvPr/>
        </p:nvSpPr>
        <p:spPr>
          <a:xfrm>
            <a:off x="25400" y="53594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Ledger of Node D</a:t>
            </a:r>
          </a:p>
        </p:txBody>
      </p:sp>
      <p:sp>
        <p:nvSpPr>
          <p:cNvPr id="15" name="Text 15"/>
          <p:cNvSpPr txBox="1"/>
          <p:nvPr/>
        </p:nvSpPr>
        <p:spPr>
          <a:xfrm>
            <a:off x="6134100" y="57023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2</a:t>
            </a:r>
          </a:p>
        </p:txBody>
      </p:sp>
      <p:sp>
        <p:nvSpPr>
          <p:cNvPr id="16" name="Text 16"/>
          <p:cNvSpPr txBox="1"/>
          <p:nvPr/>
        </p:nvSpPr>
        <p:spPr>
          <a:xfrm>
            <a:off x="1676400" y="59055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3</a:t>
            </a:r>
          </a:p>
        </p:txBody>
      </p:sp>
      <p:sp>
        <p:nvSpPr>
          <p:cNvPr id="17" name="Text 17"/>
          <p:cNvSpPr txBox="1"/>
          <p:nvPr/>
        </p:nvSpPr>
        <p:spPr>
          <a:xfrm>
            <a:off x="6159500" y="60325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B send E10to C</a:t>
            </a:r>
          </a:p>
        </p:txBody>
      </p:sp>
      <p:sp>
        <p:nvSpPr>
          <p:cNvPr id="18" name="Text 18"/>
          <p:cNvSpPr txBox="1"/>
          <p:nvPr/>
        </p:nvSpPr>
        <p:spPr>
          <a:xfrm>
            <a:off x="1854200" y="62103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send E20 to D</a:t>
            </a:r>
          </a:p>
        </p:txBody>
      </p:sp>
      <p:sp>
        <p:nvSpPr>
          <p:cNvPr id="19" name="Text 19"/>
          <p:cNvSpPr txBox="1"/>
          <p:nvPr/>
        </p:nvSpPr>
        <p:spPr>
          <a:xfrm>
            <a:off x="3898900" y="69215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1</a:t>
            </a:r>
          </a:p>
        </p:txBody>
      </p:sp>
      <p:sp>
        <p:nvSpPr>
          <p:cNvPr id="20" name="Text 20"/>
          <p:cNvSpPr txBox="1"/>
          <p:nvPr/>
        </p:nvSpPr>
        <p:spPr>
          <a:xfrm>
            <a:off x="3898900" y="7454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2</a:t>
            </a:r>
          </a:p>
        </p:txBody>
      </p:sp>
      <p:sp>
        <p:nvSpPr>
          <p:cNvPr id="21" name="Text 21"/>
          <p:cNvSpPr txBox="1"/>
          <p:nvPr/>
        </p:nvSpPr>
        <p:spPr>
          <a:xfrm>
            <a:off x="3886200" y="79756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3</a:t>
            </a:r>
          </a:p>
        </p:txBody>
      </p:sp>
      <p:sp>
        <p:nvSpPr>
          <p:cNvPr id="22" name="Text 22"/>
          <p:cNvSpPr txBox="1"/>
          <p:nvPr/>
        </p:nvSpPr>
        <p:spPr>
          <a:xfrm>
            <a:off x="3632200" y="85852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Ledger of Node 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node-pptx</cp:lastModifiedBy>
  <cp:revision>1</cp:revision>
  <dcterms:created xsi:type="dcterms:W3CDTF">2017-12-06T03:55:22Z</dcterms:created>
  <dcterms:modified xsi:type="dcterms:W3CDTF">2017-12-06T03:55:22Z</dcterms:modified>
</cp:coreProperties>
</file>