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af47cd85-7e60-4833-8ea7-45f0261affa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af47cd85-7e60-4833-8ea7-45f0261affa5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3644900" y="6769100"/>
            <a:ext cx="1981200" cy="16129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3657600" y="7835900"/>
            <a:ext cx="1955800" cy="5334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3657600" y="73152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3657600" y="67818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318000" y="5969000"/>
            <a:ext cx="774700" cy="5842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305300" y="59563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7" name="Shape 7"/>
          <p:cNvSpPr/>
          <p:nvPr/>
        </p:nvSpPr>
        <p:spPr>
          <a:xfrm>
            <a:off x="2781300" y="4826000"/>
            <a:ext cx="1308100" cy="1231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8" name="Shape 8"/>
          <p:cNvSpPr/>
          <p:nvPr/>
        </p:nvSpPr>
        <p:spPr>
          <a:xfrm>
            <a:off x="5334000" y="4711700"/>
            <a:ext cx="1397000" cy="1409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9" name="Shape 9"/>
          <p:cNvSpPr/>
          <p:nvPr/>
        </p:nvSpPr>
        <p:spPr>
          <a:xfrm>
            <a:off x="2209800" y="3987800"/>
            <a:ext cx="774700" cy="5842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0" name="Shape 10"/>
          <p:cNvSpPr/>
          <p:nvPr/>
        </p:nvSpPr>
        <p:spPr>
          <a:xfrm>
            <a:off x="2197100" y="39751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1" name="Shape 11"/>
          <p:cNvSpPr/>
          <p:nvPr/>
        </p:nvSpPr>
        <p:spPr>
          <a:xfrm>
            <a:off x="2514600" y="4165600"/>
            <a:ext cx="177800" cy="203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2" name="Shape 12"/>
          <p:cNvSpPr/>
          <p:nvPr/>
        </p:nvSpPr>
        <p:spPr>
          <a:xfrm>
            <a:off x="6578600" y="3924300"/>
            <a:ext cx="774700" cy="5842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3" name="Shape 13"/>
          <p:cNvSpPr/>
          <p:nvPr/>
        </p:nvSpPr>
        <p:spPr>
          <a:xfrm>
            <a:off x="6565900" y="39116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4" name="Shape 14"/>
          <p:cNvSpPr/>
          <p:nvPr/>
        </p:nvSpPr>
        <p:spPr>
          <a:xfrm>
            <a:off x="50800" y="3505200"/>
            <a:ext cx="1981200" cy="16129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5" name="Shape 15"/>
          <p:cNvSpPr/>
          <p:nvPr/>
        </p:nvSpPr>
        <p:spPr>
          <a:xfrm>
            <a:off x="63500" y="4572000"/>
            <a:ext cx="1955800" cy="5334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6" name="Shape 16"/>
          <p:cNvSpPr/>
          <p:nvPr/>
        </p:nvSpPr>
        <p:spPr>
          <a:xfrm>
            <a:off x="63500" y="40513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7" name="Shape 17"/>
          <p:cNvSpPr/>
          <p:nvPr/>
        </p:nvSpPr>
        <p:spPr>
          <a:xfrm>
            <a:off x="63500" y="35179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8" name="Shape 18"/>
          <p:cNvSpPr/>
          <p:nvPr/>
        </p:nvSpPr>
        <p:spPr>
          <a:xfrm>
            <a:off x="7632700" y="3225800"/>
            <a:ext cx="1981200" cy="16129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9" name="Shape 19"/>
          <p:cNvSpPr/>
          <p:nvPr/>
        </p:nvSpPr>
        <p:spPr>
          <a:xfrm>
            <a:off x="7645400" y="4292600"/>
            <a:ext cx="1955800" cy="5334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0" name="Shape 20"/>
          <p:cNvSpPr/>
          <p:nvPr/>
        </p:nvSpPr>
        <p:spPr>
          <a:xfrm>
            <a:off x="7645400" y="37719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1" name="Shape 21"/>
          <p:cNvSpPr/>
          <p:nvPr/>
        </p:nvSpPr>
        <p:spPr>
          <a:xfrm>
            <a:off x="7645400" y="32385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2" name="Shape 22"/>
          <p:cNvSpPr/>
          <p:nvPr/>
        </p:nvSpPr>
        <p:spPr>
          <a:xfrm>
            <a:off x="2832100" y="2667000"/>
            <a:ext cx="1181100" cy="1193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3" name="Shape 23"/>
          <p:cNvSpPr/>
          <p:nvPr/>
        </p:nvSpPr>
        <p:spPr>
          <a:xfrm>
            <a:off x="5245100" y="2552700"/>
            <a:ext cx="1460500" cy="1244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4" name="Shape 24"/>
          <p:cNvSpPr/>
          <p:nvPr/>
        </p:nvSpPr>
        <p:spPr>
          <a:xfrm>
            <a:off x="4330700" y="2133600"/>
            <a:ext cx="774700" cy="5842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5" name="Shape 25"/>
          <p:cNvSpPr/>
          <p:nvPr/>
        </p:nvSpPr>
        <p:spPr>
          <a:xfrm>
            <a:off x="4318000" y="21209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6" name="Shape 26"/>
          <p:cNvSpPr/>
          <p:nvPr/>
        </p:nvSpPr>
        <p:spPr>
          <a:xfrm>
            <a:off x="3873500" y="368300"/>
            <a:ext cx="1981200" cy="16129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7" name="Shape 27"/>
          <p:cNvSpPr/>
          <p:nvPr/>
        </p:nvSpPr>
        <p:spPr>
          <a:xfrm>
            <a:off x="3886200" y="1435100"/>
            <a:ext cx="1955800" cy="5334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8" name="Shape 28"/>
          <p:cNvSpPr/>
          <p:nvPr/>
        </p:nvSpPr>
        <p:spPr>
          <a:xfrm>
            <a:off x="3886200" y="9144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9" name="Shape 29"/>
          <p:cNvSpPr/>
          <p:nvPr/>
        </p:nvSpPr>
        <p:spPr>
          <a:xfrm>
            <a:off x="3886200" y="3810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