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gif" ContentType="image/gif"/>
  <Default Extension="jpg" ContentType="image/jp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-d926436e-a2e0-4b15-8ad1-345c86be76ac"/>
  </p:sldIdLst>
  <p:sldSz cx="105156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<Relationships xmlns="http://schemas.openxmlformats.org/package/2006/relationships"><Relationship Id="rId-d926436e-a2e0-4b15-8ad1-345c86be76ac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EA2E-C0C0-453E-845A-3EE4D9BD6F62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4CB10-01EC-4F0B-B0D3-B7B5571F5409}" type="slidenum">
              <a:rPr lang="en-US" smtClean="0"/>
              <a:t>‹#›</a:t>
            </a:fld>
            <a:endParaRPr lang="en-US"/>
          </a:p>
        </p:txBody>
      </p:sp>
      <p:sp>
        <p:nvSpPr>
          <p:cNvPr id="1" name="Shape 1"/>
          <p:cNvSpPr/>
          <p:nvPr/>
        </p:nvSpPr>
        <p:spPr>
          <a:xfrm>
            <a:off x="78486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2" name="Shape 2"/>
          <p:cNvSpPr/>
          <p:nvPr/>
        </p:nvSpPr>
        <p:spPr>
          <a:xfrm>
            <a:off x="41656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3" name="Shape 3"/>
          <p:cNvSpPr/>
          <p:nvPr/>
        </p:nvSpPr>
        <p:spPr>
          <a:xfrm>
            <a:off x="469900" y="2679700"/>
            <a:ext cx="2159000" cy="4318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4" name="Shape 4"/>
          <p:cNvSpPr/>
          <p:nvPr/>
        </p:nvSpPr>
        <p:spPr>
          <a:xfrm>
            <a:off x="78486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5" name="Shape 5"/>
          <p:cNvSpPr/>
          <p:nvPr/>
        </p:nvSpPr>
        <p:spPr>
          <a:xfrm>
            <a:off x="41656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6" name="Shape 6"/>
          <p:cNvSpPr/>
          <p:nvPr/>
        </p:nvSpPr>
        <p:spPr>
          <a:xfrm>
            <a:off x="469900" y="584200"/>
            <a:ext cx="2159000" cy="2095500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rtlCol="0" wrap="square" anchor="ctr"/>
          <a:lstStyle/>
          <a:p/>
        </p:txBody>
      </p:sp>
      <p:sp>
        <p:nvSpPr>
          <p:cNvPr id="1" name="Text 1"/>
          <p:cNvSpPr txBox="1"/>
          <p:nvPr/>
        </p:nvSpPr>
        <p:spPr>
          <a:xfrm>
            <a:off x="12827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2" name="Text 2"/>
          <p:cNvSpPr txBox="1"/>
          <p:nvPr/>
        </p:nvSpPr>
        <p:spPr>
          <a:xfrm>
            <a:off x="49911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3" name="Text 3"/>
          <p:cNvSpPr txBox="1"/>
          <p:nvPr/>
        </p:nvSpPr>
        <p:spPr>
          <a:xfrm>
            <a:off x="8674100" y="14859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Data</a:t>
            </a:r>
          </a:p>
        </p:txBody>
      </p:sp>
      <p:sp>
        <p:nvSpPr>
          <p:cNvPr id="4" name="Text 4"/>
          <p:cNvSpPr txBox="1"/>
          <p:nvPr/>
        </p:nvSpPr>
        <p:spPr>
          <a:xfrm>
            <a:off x="1003300" y="2781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  <p:sp>
        <p:nvSpPr>
          <p:cNvPr id="5" name="Text 5"/>
          <p:cNvSpPr txBox="1"/>
          <p:nvPr/>
        </p:nvSpPr>
        <p:spPr>
          <a:xfrm>
            <a:off x="4673600" y="27432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  <p:sp>
        <p:nvSpPr>
          <p:cNvPr id="6" name="Text 6"/>
          <p:cNvSpPr txBox="1"/>
          <p:nvPr/>
        </p:nvSpPr>
        <p:spPr>
          <a:xfrm>
            <a:off x="8407400" y="2781300"/>
            <a:ext cx="2540000" cy="381000"/>
          </a:xfrm>
          <a:prstGeom prst="rect">
            <a:avLst/>
          </a:prstGeom>
          <a:noFill/>
        </p:spPr>
        <p:txBody>
          <a:bodyPr rtlCol="0" wrap="none" anchor="ctr"/>
          <a:lstStyle/>
          <a:p>
            <a:pPr algn="l"/>
            <a:r>
              <a:rPr lang="en-US" smtClean="0" sz="2000">
                <a:solidFill>
                  <a:srgbClr val="000000"/>
                </a:solidFill>
                <a:latin typeface="Alien Encounters" pitchFamily="0" charset="0"/>
                <a:cs typeface="Alien Encounters" pitchFamily="0" charset="0"/>
              </a:rPr>
              <a:t>Reference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node-pptx</dc:creator>
  <cp:lastModifiedBy>node-pptx</cp:lastModifiedBy>
  <cp:revision>1</cp:revision>
  <dcterms:created xsi:type="dcterms:W3CDTF">2017-12-06T03:55:22Z</dcterms:created>
  <dcterms:modified xsi:type="dcterms:W3CDTF">2017-12-06T03:55:22Z</dcterms:modified>
</cp:coreProperties>
</file>