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dfdd234a-7264-4aa7-a4c1-03b81af0f200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dfdd234a-7264-4aa7-a4c1-03b81af0f200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