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29a6297d-1cd3-4ea8-9ee4-374cf85fa098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29a6297d-1cd3-4ea8-9ee4-374cf85fa098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