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f2e06b18-53ef-4e75-aecf-4299344fb75b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f2e06b18-53ef-4e75-aecf-4299344fb75b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37000" y="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140200" y="533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4127500" y="1054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127500" y="1562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6184900" y="237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6210300" y="2705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A send E5 to B</a:t>
            </a:r>
          </a:p>
        </p:txBody>
      </p:sp>
      <p:sp>
        <p:nvSpPr>
          <p:cNvPr id="7" name="Text 7"/>
          <p:cNvSpPr txBox="1"/>
          <p:nvPr/>
        </p:nvSpPr>
        <p:spPr>
          <a:xfrm>
            <a:off x="7912100" y="3390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8" name="Text 8"/>
          <p:cNvSpPr txBox="1"/>
          <p:nvPr/>
        </p:nvSpPr>
        <p:spPr>
          <a:xfrm>
            <a:off x="292100" y="367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9" name="Text 9"/>
          <p:cNvSpPr txBox="1"/>
          <p:nvPr/>
        </p:nvSpPr>
        <p:spPr>
          <a:xfrm>
            <a:off x="7937500" y="3924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x="254000" y="4152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1" name="Text 11"/>
          <p:cNvSpPr txBox="1"/>
          <p:nvPr/>
        </p:nvSpPr>
        <p:spPr>
          <a:xfrm>
            <a:off x="7912100" y="44577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x="266700" y="4737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3" name="Text 13"/>
          <p:cNvSpPr txBox="1"/>
          <p:nvPr/>
        </p:nvSpPr>
        <p:spPr>
          <a:xfrm>
            <a:off x="7670800" y="51308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B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x="25400" y="5359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D</a:t>
            </a:r>
          </a:p>
        </p:txBody>
      </p:sp>
      <p:sp>
        <p:nvSpPr>
          <p:cNvPr id="15" name="Text 15"/>
          <p:cNvSpPr txBox="1"/>
          <p:nvPr/>
        </p:nvSpPr>
        <p:spPr>
          <a:xfrm>
            <a:off x="6134100" y="5702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x="1676400" y="5905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7" name="Text 17"/>
          <p:cNvSpPr txBox="1"/>
          <p:nvPr/>
        </p:nvSpPr>
        <p:spPr>
          <a:xfrm>
            <a:off x="6159500" y="6032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B send E10to C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x="1854200" y="621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send E20 to D</a:t>
            </a:r>
          </a:p>
        </p:txBody>
      </p:sp>
      <p:sp>
        <p:nvSpPr>
          <p:cNvPr id="19" name="Text 19"/>
          <p:cNvSpPr txBox="1"/>
          <p:nvPr/>
        </p:nvSpPr>
        <p:spPr>
          <a:xfrm>
            <a:off x="3898900" y="6921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x="3898900" y="745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21" name="Text 21"/>
          <p:cNvSpPr txBox="1"/>
          <p:nvPr/>
        </p:nvSpPr>
        <p:spPr>
          <a:xfrm>
            <a:off x="3886200" y="79756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x="3632200" y="8585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ctr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