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f3a8aeb7-7560-4ad2-b4f0-7d28f2d8ef3b"/>
  </p:sldIdLst>
  <p:sldSz cx="105156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-f3a8aeb7-7560-4ad2-b4f0-7d28f2d8ef3b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3644900" y="67691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3657600" y="78359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3657600" y="73152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3657600" y="67818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318000" y="59690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305300" y="59563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7" name="Shape 7"/>
          <p:cNvSpPr/>
          <p:nvPr/>
        </p:nvSpPr>
        <p:spPr>
          <a:xfrm>
            <a:off x="2781300" y="4826000"/>
            <a:ext cx="1308100" cy="1231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8" name="Shape 8"/>
          <p:cNvSpPr/>
          <p:nvPr/>
        </p:nvSpPr>
        <p:spPr>
          <a:xfrm>
            <a:off x="5334000" y="4711700"/>
            <a:ext cx="1397000" cy="1409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9" name="Shape 9"/>
          <p:cNvSpPr/>
          <p:nvPr/>
        </p:nvSpPr>
        <p:spPr>
          <a:xfrm>
            <a:off x="2209800" y="39878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0" name="Shape 10"/>
          <p:cNvSpPr/>
          <p:nvPr/>
        </p:nvSpPr>
        <p:spPr>
          <a:xfrm>
            <a:off x="2197100" y="39751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1" name="Shape 11"/>
          <p:cNvSpPr/>
          <p:nvPr/>
        </p:nvSpPr>
        <p:spPr>
          <a:xfrm>
            <a:off x="6578600" y="39243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2" name="Shape 12"/>
          <p:cNvSpPr/>
          <p:nvPr/>
        </p:nvSpPr>
        <p:spPr>
          <a:xfrm>
            <a:off x="6565900" y="39116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3" name="Shape 13"/>
          <p:cNvSpPr/>
          <p:nvPr/>
        </p:nvSpPr>
        <p:spPr>
          <a:xfrm>
            <a:off x="50800" y="35052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4" name="Shape 14"/>
          <p:cNvSpPr/>
          <p:nvPr/>
        </p:nvSpPr>
        <p:spPr>
          <a:xfrm>
            <a:off x="63500" y="45720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5" name="Shape 15"/>
          <p:cNvSpPr/>
          <p:nvPr/>
        </p:nvSpPr>
        <p:spPr>
          <a:xfrm>
            <a:off x="63500" y="40513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6" name="Shape 16"/>
          <p:cNvSpPr/>
          <p:nvPr/>
        </p:nvSpPr>
        <p:spPr>
          <a:xfrm>
            <a:off x="63500" y="35179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7" name="Shape 17"/>
          <p:cNvSpPr/>
          <p:nvPr/>
        </p:nvSpPr>
        <p:spPr>
          <a:xfrm>
            <a:off x="7632700" y="32258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8" name="Shape 18"/>
          <p:cNvSpPr/>
          <p:nvPr/>
        </p:nvSpPr>
        <p:spPr>
          <a:xfrm>
            <a:off x="7645400" y="42926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9" name="Shape 19"/>
          <p:cNvSpPr/>
          <p:nvPr/>
        </p:nvSpPr>
        <p:spPr>
          <a:xfrm>
            <a:off x="7645400" y="37719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0" name="Shape 20"/>
          <p:cNvSpPr/>
          <p:nvPr/>
        </p:nvSpPr>
        <p:spPr>
          <a:xfrm>
            <a:off x="7645400" y="32385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1" name="Shape 21"/>
          <p:cNvSpPr/>
          <p:nvPr/>
        </p:nvSpPr>
        <p:spPr>
          <a:xfrm>
            <a:off x="2832100" y="2667000"/>
            <a:ext cx="1181100" cy="11938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2" name="Shape 22"/>
          <p:cNvSpPr/>
          <p:nvPr/>
        </p:nvSpPr>
        <p:spPr>
          <a:xfrm>
            <a:off x="5245100" y="2552700"/>
            <a:ext cx="1460500" cy="1244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3" name="Shape 23"/>
          <p:cNvSpPr/>
          <p:nvPr/>
        </p:nvSpPr>
        <p:spPr>
          <a:xfrm>
            <a:off x="4330700" y="21336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4" name="Shape 24"/>
          <p:cNvSpPr/>
          <p:nvPr/>
        </p:nvSpPr>
        <p:spPr>
          <a:xfrm>
            <a:off x="4318000" y="21209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5" name="Shape 25"/>
          <p:cNvSpPr/>
          <p:nvPr/>
        </p:nvSpPr>
        <p:spPr>
          <a:xfrm>
            <a:off x="3873500" y="3683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6" name="Shape 26"/>
          <p:cNvSpPr/>
          <p:nvPr/>
        </p:nvSpPr>
        <p:spPr>
          <a:xfrm>
            <a:off x="3886200" y="14351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7" name="Shape 27"/>
          <p:cNvSpPr/>
          <p:nvPr/>
        </p:nvSpPr>
        <p:spPr>
          <a:xfrm>
            <a:off x="3886200" y="9144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8" name="Shape 28"/>
          <p:cNvSpPr/>
          <p:nvPr/>
        </p:nvSpPr>
        <p:spPr>
          <a:xfrm>
            <a:off x="3886200" y="3810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937000" y="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A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4140200" y="5334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4127500" y="1054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4127500" y="1562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5" name="Text 5"/>
          <p:cNvSpPr txBox="1"/>
          <p:nvPr/>
        </p:nvSpPr>
        <p:spPr>
          <a:xfrm>
            <a:off x="6184900" y="2374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6" name="Text 6"/>
          <p:cNvSpPr txBox="1"/>
          <p:nvPr/>
        </p:nvSpPr>
        <p:spPr>
          <a:xfrm>
            <a:off x="6210300" y="2705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A send E5 to B</a:t>
            </a:r>
          </a:p>
        </p:txBody>
      </p:sp>
      <p:sp>
        <p:nvSpPr>
          <p:cNvPr id="7" name="Text 7"/>
          <p:cNvSpPr txBox="1"/>
          <p:nvPr/>
        </p:nvSpPr>
        <p:spPr>
          <a:xfrm>
            <a:off x="7912100" y="3390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8" name="Text 8"/>
          <p:cNvSpPr txBox="1"/>
          <p:nvPr/>
        </p:nvSpPr>
        <p:spPr>
          <a:xfrm>
            <a:off x="292100" y="3670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9" name="Text 9"/>
          <p:cNvSpPr txBox="1"/>
          <p:nvPr/>
        </p:nvSpPr>
        <p:spPr>
          <a:xfrm>
            <a:off x="7937500" y="3924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0" name="Text 10"/>
          <p:cNvSpPr txBox="1"/>
          <p:nvPr/>
        </p:nvSpPr>
        <p:spPr>
          <a:xfrm>
            <a:off x="254000" y="4152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1" name="Text 11"/>
          <p:cNvSpPr txBox="1"/>
          <p:nvPr/>
        </p:nvSpPr>
        <p:spPr>
          <a:xfrm>
            <a:off x="7912100" y="44577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2" name="Text 12"/>
          <p:cNvSpPr txBox="1"/>
          <p:nvPr/>
        </p:nvSpPr>
        <p:spPr>
          <a:xfrm>
            <a:off x="266700" y="4737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3" name="Text 13"/>
          <p:cNvSpPr txBox="1"/>
          <p:nvPr/>
        </p:nvSpPr>
        <p:spPr>
          <a:xfrm>
            <a:off x="7670800" y="51308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B</a:t>
            </a:r>
          </a:p>
        </p:txBody>
      </p:sp>
      <p:sp>
        <p:nvSpPr>
          <p:cNvPr id="14" name="Text 14"/>
          <p:cNvSpPr txBox="1"/>
          <p:nvPr/>
        </p:nvSpPr>
        <p:spPr>
          <a:xfrm>
            <a:off x="25400" y="53594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D</a:t>
            </a:r>
          </a:p>
        </p:txBody>
      </p:sp>
      <p:sp>
        <p:nvSpPr>
          <p:cNvPr id="15" name="Text 15"/>
          <p:cNvSpPr txBox="1"/>
          <p:nvPr/>
        </p:nvSpPr>
        <p:spPr>
          <a:xfrm>
            <a:off x="6134100" y="5702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6" name="Text 16"/>
          <p:cNvSpPr txBox="1"/>
          <p:nvPr/>
        </p:nvSpPr>
        <p:spPr>
          <a:xfrm>
            <a:off x="1676400" y="5905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7" name="Text 17"/>
          <p:cNvSpPr txBox="1"/>
          <p:nvPr/>
        </p:nvSpPr>
        <p:spPr>
          <a:xfrm>
            <a:off x="6159500" y="6032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B send E10to C</a:t>
            </a:r>
          </a:p>
        </p:txBody>
      </p:sp>
      <p:sp>
        <p:nvSpPr>
          <p:cNvPr id="18" name="Text 18"/>
          <p:cNvSpPr txBox="1"/>
          <p:nvPr/>
        </p:nvSpPr>
        <p:spPr>
          <a:xfrm>
            <a:off x="1854200" y="6210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send E20 to D</a:t>
            </a:r>
          </a:p>
        </p:txBody>
      </p:sp>
      <p:sp>
        <p:nvSpPr>
          <p:cNvPr id="19" name="Text 19"/>
          <p:cNvSpPr txBox="1"/>
          <p:nvPr/>
        </p:nvSpPr>
        <p:spPr>
          <a:xfrm>
            <a:off x="3898900" y="6921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20" name="Text 20"/>
          <p:cNvSpPr txBox="1"/>
          <p:nvPr/>
        </p:nvSpPr>
        <p:spPr>
          <a:xfrm>
            <a:off x="3898900" y="7454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21" name="Text 21"/>
          <p:cNvSpPr txBox="1"/>
          <p:nvPr/>
        </p:nvSpPr>
        <p:spPr>
          <a:xfrm>
            <a:off x="3886200" y="79756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22" name="Text 22"/>
          <p:cNvSpPr txBox="1"/>
          <p:nvPr/>
        </p:nvSpPr>
        <p:spPr>
          <a:xfrm>
            <a:off x="3632200" y="85852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