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4b1be5ab-8be9-48d7-8cf5-bd165e693c56"/>
  </p:sldIdLst>
  <p:sldSz cx="105156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-4b1be5ab-8be9-48d7-8cf5-bd165e693c56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Shape 1"/>
          <p:cNvSpPr/>
          <p:nvPr/>
        </p:nvSpPr>
        <p:spPr>
          <a:xfrm>
            <a:off x="7848600" y="2679700"/>
            <a:ext cx="2159000" cy="431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" name="Shape 2"/>
          <p:cNvSpPr/>
          <p:nvPr/>
        </p:nvSpPr>
        <p:spPr>
          <a:xfrm>
            <a:off x="4165600" y="2679700"/>
            <a:ext cx="2159000" cy="431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3" name="Shape 3"/>
          <p:cNvSpPr/>
          <p:nvPr/>
        </p:nvSpPr>
        <p:spPr>
          <a:xfrm>
            <a:off x="469900" y="2679700"/>
            <a:ext cx="2159000" cy="431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4" name="Shape 4"/>
          <p:cNvSpPr/>
          <p:nvPr/>
        </p:nvSpPr>
        <p:spPr>
          <a:xfrm>
            <a:off x="7848600" y="584200"/>
            <a:ext cx="2159000" cy="2095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5" name="Shape 5"/>
          <p:cNvSpPr/>
          <p:nvPr/>
        </p:nvSpPr>
        <p:spPr>
          <a:xfrm>
            <a:off x="4165600" y="584200"/>
            <a:ext cx="2159000" cy="2095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6" name="Shape 6"/>
          <p:cNvSpPr/>
          <p:nvPr/>
        </p:nvSpPr>
        <p:spPr>
          <a:xfrm>
            <a:off x="469900" y="584200"/>
            <a:ext cx="2159000" cy="2095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282700" y="1485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Data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4991100" y="1485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Data</a:t>
            </a:r>
          </a:p>
        </p:txBody>
      </p:sp>
      <p:sp>
        <p:nvSpPr>
          <p:cNvPr id="3" name="Text 3"/>
          <p:cNvSpPr txBox="1"/>
          <p:nvPr/>
        </p:nvSpPr>
        <p:spPr>
          <a:xfrm>
            <a:off x="8674100" y="1485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Data</a:t>
            </a:r>
          </a:p>
        </p:txBody>
      </p:sp>
      <p:sp>
        <p:nvSpPr>
          <p:cNvPr id="4" name="Text 4"/>
          <p:cNvSpPr txBox="1"/>
          <p:nvPr/>
        </p:nvSpPr>
        <p:spPr>
          <a:xfrm>
            <a:off x="1003300" y="2781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Reference</a:t>
            </a:r>
          </a:p>
        </p:txBody>
      </p:sp>
      <p:sp>
        <p:nvSpPr>
          <p:cNvPr id="5" name="Text 5"/>
          <p:cNvSpPr txBox="1"/>
          <p:nvPr/>
        </p:nvSpPr>
        <p:spPr>
          <a:xfrm>
            <a:off x="4673600" y="27432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Reference</a:t>
            </a:r>
          </a:p>
        </p:txBody>
      </p:sp>
      <p:sp>
        <p:nvSpPr>
          <p:cNvPr id="6" name="Text 6"/>
          <p:cNvSpPr txBox="1"/>
          <p:nvPr/>
        </p:nvSpPr>
        <p:spPr>
          <a:xfrm>
            <a:off x="8407400" y="2781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Reference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